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media/image12.jpg" ContentType="image/jpg"/>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732" r:id="rId4"/>
  </p:sldMasterIdLst>
  <p:notesMasterIdLst>
    <p:notesMasterId r:id="rId22"/>
  </p:notesMasterIdLst>
  <p:sldIdLst>
    <p:sldId id="260" r:id="rId5"/>
    <p:sldId id="563" r:id="rId6"/>
    <p:sldId id="564" r:id="rId7"/>
    <p:sldId id="287" r:id="rId8"/>
    <p:sldId id="638" r:id="rId9"/>
    <p:sldId id="640" r:id="rId10"/>
    <p:sldId id="637" r:id="rId11"/>
    <p:sldId id="288" r:id="rId12"/>
    <p:sldId id="289" r:id="rId13"/>
    <p:sldId id="290" r:id="rId14"/>
    <p:sldId id="291" r:id="rId15"/>
    <p:sldId id="641" r:id="rId16"/>
    <p:sldId id="642" r:id="rId17"/>
    <p:sldId id="643" r:id="rId18"/>
    <p:sldId id="620" r:id="rId19"/>
    <p:sldId id="636" r:id="rId20"/>
    <p:sldId id="624" r:id="rId21"/>
  </p:sldIdLst>
  <p:sldSz cx="12192000" cy="6858000"/>
  <p:notesSz cx="6858000" cy="9144000"/>
  <p:embeddedFontLst>
    <p:embeddedFont>
      <p:font typeface="Calibri" panose="020F0502020204030204" pitchFamily="34" charset="0"/>
      <p:regular r:id="rId23"/>
      <p:bold r:id="rId24"/>
      <p:italic r:id="rId25"/>
      <p:boldItalic r:id="rId26"/>
    </p:embeddedFont>
    <p:embeddedFont>
      <p:font typeface="Montserrat" panose="00000500000000000000" pitchFamily="2" charset="0"/>
      <p:regular r:id="rId27"/>
      <p:bold r:id="rId28"/>
      <p:italic r:id="rId29"/>
      <p:boldItalic r:id="rId30"/>
    </p:embeddedFont>
    <p:embeddedFont>
      <p:font typeface="Roboto" panose="02000000000000000000" pitchFamily="2" charset="0"/>
      <p:regular r:id="rId31"/>
      <p:bold r:id="rId32"/>
      <p:italic r:id="rId33"/>
      <p:boldItalic r:id="rId34"/>
    </p:embeddedFont>
    <p:embeddedFont>
      <p:font typeface="Source Sans Pro" panose="020B0503030403020204" pitchFamily="34" charset="0"/>
      <p:regular r:id="rId35"/>
      <p:bold r:id="rId36"/>
      <p:italic r:id="rId37"/>
      <p:boldItalic r:id="rId38"/>
    </p:embeddedFont>
    <p:embeddedFont>
      <p:font typeface="Stag Book" panose="02000503060000020004" charset="0"/>
      <p:regular r:id="rId39"/>
      <p:italic r:id="rId40"/>
    </p:embeddedFont>
  </p:embeddedFontLst>
  <p:defaultText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2183"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E00ED"/>
    <a:srgbClr val="E8182F"/>
    <a:srgbClr val="EA1A2F"/>
    <a:srgbClr val="E54809"/>
    <a:srgbClr val="FFCA24"/>
    <a:srgbClr val="47CFFF"/>
    <a:srgbClr val="E91A30"/>
    <a:srgbClr val="E38A7F"/>
    <a:srgbClr val="E66365"/>
    <a:srgbClr val="E5353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A9FBA1F-A613-48B1-B103-F3A9539D6ECA}" v="4" dt="2021-08-24T14:26:56.897"/>
    <p1510:client id="{EFA7D16A-B753-4B5F-960F-D8FF3091A4EC}" v="2" dt="2021-07-21T16:07:56.310"/>
  </p1510:revLst>
</p1510:revInfo>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8B1032C-EA38-4F05-BA0D-38AFFFC7BED3}" styleName="Estilo claro 3 - Acento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238" autoAdjust="0"/>
    <p:restoredTop sz="86351" autoAdjust="0"/>
  </p:normalViewPr>
  <p:slideViewPr>
    <p:cSldViewPr snapToGrid="0">
      <p:cViewPr varScale="1">
        <p:scale>
          <a:sx n="86" d="100"/>
          <a:sy n="86" d="100"/>
        </p:scale>
        <p:origin x="686" y="58"/>
      </p:cViewPr>
      <p:guideLst>
        <p:guide pos="3840"/>
        <p:guide orient="horz" pos="2183"/>
      </p:guideLst>
    </p:cSldViewPr>
  </p:slideViewPr>
  <p:outlineViewPr>
    <p:cViewPr>
      <p:scale>
        <a:sx n="33" d="100"/>
        <a:sy n="33" d="100"/>
      </p:scale>
      <p:origin x="0" y="-15720"/>
    </p:cViewPr>
  </p:outlin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4.fntdata"/><Relationship Id="rId39" Type="http://schemas.openxmlformats.org/officeDocument/2006/relationships/font" Target="fonts/font17.fntdata"/><Relationship Id="rId21" Type="http://schemas.openxmlformats.org/officeDocument/2006/relationships/slide" Target="slides/slide17.xml"/><Relationship Id="rId34" Type="http://schemas.openxmlformats.org/officeDocument/2006/relationships/font" Target="fonts/font12.fntdata"/><Relationship Id="rId42"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font" Target="fonts/font7.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font" Target="fonts/font15.fntdata"/><Relationship Id="rId40" Type="http://schemas.openxmlformats.org/officeDocument/2006/relationships/font" Target="fonts/font18.fntdata"/><Relationship Id="rId45"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font" Target="fonts/font14.fnt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9.fntdata"/><Relationship Id="rId4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font" Target="fonts/font13.fntdata"/><Relationship Id="rId43"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3.fntdata"/><Relationship Id="rId33" Type="http://schemas.openxmlformats.org/officeDocument/2006/relationships/font" Target="fonts/font11.fntdata"/><Relationship Id="rId38" Type="http://schemas.openxmlformats.org/officeDocument/2006/relationships/font" Target="fonts/font16.fntdata"/><Relationship Id="rId46"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esarrollo Curricular" clId="Web-{06C68F80-7D7B-4332-8A34-27E25E5ADEDF}"/>
    <pc:docChg chg="modSld">
      <pc:chgData name="Desarrollo Curricular" userId="" providerId="" clId="Web-{06C68F80-7D7B-4332-8A34-27E25E5ADEDF}" dt="2021-05-31T22:00:53.597" v="121" actId="20577"/>
      <pc:docMkLst>
        <pc:docMk/>
      </pc:docMkLst>
      <pc:sldChg chg="modSp">
        <pc:chgData name="Desarrollo Curricular" userId="" providerId="" clId="Web-{06C68F80-7D7B-4332-8A34-27E25E5ADEDF}" dt="2021-05-31T21:29:24.351" v="5" actId="20577"/>
        <pc:sldMkLst>
          <pc:docMk/>
          <pc:sldMk cId="4227363741" sldId="260"/>
        </pc:sldMkLst>
        <pc:spChg chg="mod">
          <ac:chgData name="Desarrollo Curricular" userId="" providerId="" clId="Web-{06C68F80-7D7B-4332-8A34-27E25E5ADEDF}" dt="2021-05-31T21:29:24.351" v="5" actId="20577"/>
          <ac:spMkLst>
            <pc:docMk/>
            <pc:sldMk cId="4227363741" sldId="260"/>
            <ac:spMk id="2" creationId="{51FB5928-6A9D-4A40-A59B-3E296900738E}"/>
          </ac:spMkLst>
        </pc:spChg>
      </pc:sldChg>
      <pc:sldChg chg="modSp">
        <pc:chgData name="Desarrollo Curricular" userId="" providerId="" clId="Web-{06C68F80-7D7B-4332-8A34-27E25E5ADEDF}" dt="2021-05-31T21:32:53.323" v="80" actId="20577"/>
        <pc:sldMkLst>
          <pc:docMk/>
          <pc:sldMk cId="2866921917" sldId="563"/>
        </pc:sldMkLst>
        <pc:spChg chg="mod">
          <ac:chgData name="Desarrollo Curricular" userId="" providerId="" clId="Web-{06C68F80-7D7B-4332-8A34-27E25E5ADEDF}" dt="2021-05-31T21:32:53.323" v="80" actId="20577"/>
          <ac:spMkLst>
            <pc:docMk/>
            <pc:sldMk cId="2866921917" sldId="563"/>
            <ac:spMk id="2" creationId="{7273257F-D179-0F4C-B01F-BB2035DAEC54}"/>
          </ac:spMkLst>
        </pc:spChg>
      </pc:sldChg>
      <pc:sldChg chg="delSp modSp">
        <pc:chgData name="Desarrollo Curricular" userId="" providerId="" clId="Web-{06C68F80-7D7B-4332-8A34-27E25E5ADEDF}" dt="2021-05-31T22:00:53.597" v="121" actId="20577"/>
        <pc:sldMkLst>
          <pc:docMk/>
          <pc:sldMk cId="1026487" sldId="564"/>
        </pc:sldMkLst>
        <pc:spChg chg="del">
          <ac:chgData name="Desarrollo Curricular" userId="" providerId="" clId="Web-{06C68F80-7D7B-4332-8A34-27E25E5ADEDF}" dt="2021-05-31T21:33:45.526" v="90"/>
          <ac:spMkLst>
            <pc:docMk/>
            <pc:sldMk cId="1026487" sldId="564"/>
            <ac:spMk id="3" creationId="{BC057E80-EF45-4BFA-81AB-236A4564C5A5}"/>
          </ac:spMkLst>
        </pc:spChg>
        <pc:spChg chg="mod">
          <ac:chgData name="Desarrollo Curricular" userId="" providerId="" clId="Web-{06C68F80-7D7B-4332-8A34-27E25E5ADEDF}" dt="2021-05-31T22:00:53.597" v="121" actId="20577"/>
          <ac:spMkLst>
            <pc:docMk/>
            <pc:sldMk cId="1026487" sldId="564"/>
            <ac:spMk id="5" creationId="{079F80E9-C8D2-8B42-B481-B910D99A780C}"/>
          </ac:spMkLst>
        </pc:spChg>
      </pc:sldChg>
      <pc:sldChg chg="modSp">
        <pc:chgData name="Desarrollo Curricular" userId="" providerId="" clId="Web-{06C68F80-7D7B-4332-8A34-27E25E5ADEDF}" dt="2021-05-31T22:00:24.315" v="119" actId="14100"/>
        <pc:sldMkLst>
          <pc:docMk/>
          <pc:sldMk cId="3657153734" sldId="625"/>
        </pc:sldMkLst>
        <pc:spChg chg="mod">
          <ac:chgData name="Desarrollo Curricular" userId="" providerId="" clId="Web-{06C68F80-7D7B-4332-8A34-27E25E5ADEDF}" dt="2021-05-31T22:00:24.315" v="119" actId="14100"/>
          <ac:spMkLst>
            <pc:docMk/>
            <pc:sldMk cId="3657153734" sldId="625"/>
            <ac:spMk id="3" creationId="{7279C2AC-66F9-4C8F-929B-40A387D8CCE2}"/>
          </ac:spMkLst>
        </pc:spChg>
      </pc:sldChg>
    </pc:docChg>
  </pc:docChgLst>
  <pc:docChgLst>
    <pc:chgData name="Desarrollo Curricular" clId="Web-{B7DFFAD3-7D6E-48D4-9AB2-3DDB625B36D8}"/>
    <pc:docChg chg="modSld">
      <pc:chgData name="Desarrollo Curricular" userId="" providerId="" clId="Web-{B7DFFAD3-7D6E-48D4-9AB2-3DDB625B36D8}" dt="2021-05-31T22:26:43.093" v="1" actId="20577"/>
      <pc:docMkLst>
        <pc:docMk/>
      </pc:docMkLst>
      <pc:sldChg chg="modSp">
        <pc:chgData name="Desarrollo Curricular" userId="" providerId="" clId="Web-{B7DFFAD3-7D6E-48D4-9AB2-3DDB625B36D8}" dt="2021-05-31T22:26:43.093" v="1" actId="20577"/>
        <pc:sldMkLst>
          <pc:docMk/>
          <pc:sldMk cId="4227363741" sldId="260"/>
        </pc:sldMkLst>
        <pc:spChg chg="mod">
          <ac:chgData name="Desarrollo Curricular" userId="" providerId="" clId="Web-{B7DFFAD3-7D6E-48D4-9AB2-3DDB625B36D8}" dt="2021-05-31T22:26:43.093" v="1" actId="20577"/>
          <ac:spMkLst>
            <pc:docMk/>
            <pc:sldMk cId="4227363741" sldId="260"/>
            <ac:spMk id="2" creationId="{51FB5928-6A9D-4A40-A59B-3E296900738E}"/>
          </ac:spMkLst>
        </pc:spChg>
      </pc:sldChg>
    </pc:docChg>
  </pc:docChgLst>
  <pc:docChgLst>
    <pc:chgData name="MANUEL ALBERTO GUEVARA  NAJARRO" userId="dc0839a7-ef25-445d-88fe-29223dfab4a5" providerId="ADAL" clId="{259FC2C2-9211-4192-B033-2AED3B37BC6B}"/>
    <pc:docChg chg="undo custSel addSld delSld modSld sldOrd">
      <pc:chgData name="MANUEL ALBERTO GUEVARA  NAJARRO" userId="dc0839a7-ef25-445d-88fe-29223dfab4a5" providerId="ADAL" clId="{259FC2C2-9211-4192-B033-2AED3B37BC6B}" dt="2021-06-21T20:51:15.070" v="1777" actId="20577"/>
      <pc:docMkLst>
        <pc:docMk/>
      </pc:docMkLst>
      <pc:sldChg chg="modSp mod">
        <pc:chgData name="MANUEL ALBERTO GUEVARA  NAJARRO" userId="dc0839a7-ef25-445d-88fe-29223dfab4a5" providerId="ADAL" clId="{259FC2C2-9211-4192-B033-2AED3B37BC6B}" dt="2021-06-21T19:40:57.701" v="21" actId="179"/>
        <pc:sldMkLst>
          <pc:docMk/>
          <pc:sldMk cId="4227363741" sldId="260"/>
        </pc:sldMkLst>
        <pc:spChg chg="mod">
          <ac:chgData name="MANUEL ALBERTO GUEVARA  NAJARRO" userId="dc0839a7-ef25-445d-88fe-29223dfab4a5" providerId="ADAL" clId="{259FC2C2-9211-4192-B033-2AED3B37BC6B}" dt="2021-06-21T19:40:57.701" v="21" actId="179"/>
          <ac:spMkLst>
            <pc:docMk/>
            <pc:sldMk cId="4227363741" sldId="260"/>
            <ac:spMk id="2" creationId="{51FB5928-6A9D-4A40-A59B-3E296900738E}"/>
          </ac:spMkLst>
        </pc:spChg>
      </pc:sldChg>
      <pc:sldChg chg="del">
        <pc:chgData name="MANUEL ALBERTO GUEVARA  NAJARRO" userId="dc0839a7-ef25-445d-88fe-29223dfab4a5" providerId="ADAL" clId="{259FC2C2-9211-4192-B033-2AED3B37BC6B}" dt="2021-06-21T20:01:50.978" v="382" actId="47"/>
        <pc:sldMkLst>
          <pc:docMk/>
          <pc:sldMk cId="0" sldId="261"/>
        </pc:sldMkLst>
      </pc:sldChg>
      <pc:sldChg chg="addSp delSp modSp add mod">
        <pc:chgData name="MANUEL ALBERTO GUEVARA  NAJARRO" userId="dc0839a7-ef25-445d-88fe-29223dfab4a5" providerId="ADAL" clId="{259FC2C2-9211-4192-B033-2AED3B37BC6B}" dt="2021-06-21T19:55:41.509" v="336" actId="122"/>
        <pc:sldMkLst>
          <pc:docMk/>
          <pc:sldMk cId="1017004692" sldId="267"/>
        </pc:sldMkLst>
        <pc:spChg chg="del">
          <ac:chgData name="MANUEL ALBERTO GUEVARA  NAJARRO" userId="dc0839a7-ef25-445d-88fe-29223dfab4a5" providerId="ADAL" clId="{259FC2C2-9211-4192-B033-2AED3B37BC6B}" dt="2021-06-21T19:54:49.419" v="271" actId="478"/>
          <ac:spMkLst>
            <pc:docMk/>
            <pc:sldMk cId="1017004692" sldId="267"/>
            <ac:spMk id="3" creationId="{3D7A4BD1-A0D6-4B8E-8E33-3F389ABDE126}"/>
          </ac:spMkLst>
        </pc:spChg>
        <pc:spChg chg="add del mod">
          <ac:chgData name="MANUEL ALBERTO GUEVARA  NAJARRO" userId="dc0839a7-ef25-445d-88fe-29223dfab4a5" providerId="ADAL" clId="{259FC2C2-9211-4192-B033-2AED3B37BC6B}" dt="2021-06-21T19:54:51.229" v="273" actId="478"/>
          <ac:spMkLst>
            <pc:docMk/>
            <pc:sldMk cId="1017004692" sldId="267"/>
            <ac:spMk id="4" creationId="{496839B8-F832-48C1-8AD4-5D6212BD3BA3}"/>
          </ac:spMkLst>
        </pc:spChg>
        <pc:spChg chg="del">
          <ac:chgData name="MANUEL ALBERTO GUEVARA  NAJARRO" userId="dc0839a7-ef25-445d-88fe-29223dfab4a5" providerId="ADAL" clId="{259FC2C2-9211-4192-B033-2AED3B37BC6B}" dt="2021-06-21T19:55:35.799" v="321" actId="478"/>
          <ac:spMkLst>
            <pc:docMk/>
            <pc:sldMk cId="1017004692" sldId="267"/>
            <ac:spMk id="12" creationId="{6ED85A32-F156-4335-B7F1-A223C6834733}"/>
          </ac:spMkLst>
        </pc:spChg>
        <pc:spChg chg="mod">
          <ac:chgData name="MANUEL ALBERTO GUEVARA  NAJARRO" userId="dc0839a7-ef25-445d-88fe-29223dfab4a5" providerId="ADAL" clId="{259FC2C2-9211-4192-B033-2AED3B37BC6B}" dt="2021-06-21T19:55:41.509" v="336" actId="122"/>
          <ac:spMkLst>
            <pc:docMk/>
            <pc:sldMk cId="1017004692" sldId="267"/>
            <ac:spMk id="13" creationId="{5A600BD7-A182-4740-BA0A-E8C2E5133175}"/>
          </ac:spMkLst>
        </pc:spChg>
        <pc:spChg chg="mod">
          <ac:chgData name="MANUEL ALBERTO GUEVARA  NAJARRO" userId="dc0839a7-ef25-445d-88fe-29223dfab4a5" providerId="ADAL" clId="{259FC2C2-9211-4192-B033-2AED3B37BC6B}" dt="2021-06-21T19:55:28.469" v="301" actId="1076"/>
          <ac:spMkLst>
            <pc:docMk/>
            <pc:sldMk cId="1017004692" sldId="267"/>
            <ac:spMk id="14" creationId="{341B0C6D-87BF-44DC-A086-BAC4995F70D4}"/>
          </ac:spMkLst>
        </pc:spChg>
        <pc:picChg chg="mod">
          <ac:chgData name="MANUEL ALBERTO GUEVARA  NAJARRO" userId="dc0839a7-ef25-445d-88fe-29223dfab4a5" providerId="ADAL" clId="{259FC2C2-9211-4192-B033-2AED3B37BC6B}" dt="2021-06-21T19:55:33.989" v="320" actId="1037"/>
          <ac:picMkLst>
            <pc:docMk/>
            <pc:sldMk cId="1017004692" sldId="267"/>
            <ac:picMk id="15" creationId="{62DB92A6-E864-4529-AF6A-489CA50C51C7}"/>
          </ac:picMkLst>
        </pc:picChg>
      </pc:sldChg>
      <pc:sldChg chg="addSp delSp modSp add mod">
        <pc:chgData name="MANUEL ALBERTO GUEVARA  NAJARRO" userId="dc0839a7-ef25-445d-88fe-29223dfab4a5" providerId="ADAL" clId="{259FC2C2-9211-4192-B033-2AED3B37BC6B}" dt="2021-06-21T19:56:09.789" v="378" actId="1036"/>
        <pc:sldMkLst>
          <pc:docMk/>
          <pc:sldMk cId="1584453485" sldId="268"/>
        </pc:sldMkLst>
        <pc:spChg chg="del mod">
          <ac:chgData name="MANUEL ALBERTO GUEVARA  NAJARRO" userId="dc0839a7-ef25-445d-88fe-29223dfab4a5" providerId="ADAL" clId="{259FC2C2-9211-4192-B033-2AED3B37BC6B}" dt="2021-06-21T19:55:48.349" v="339" actId="478"/>
          <ac:spMkLst>
            <pc:docMk/>
            <pc:sldMk cId="1584453485" sldId="268"/>
            <ac:spMk id="3" creationId="{5C0222A5-8D6F-4922-950C-FDCA0E1F8B59}"/>
          </ac:spMkLst>
        </pc:spChg>
        <pc:spChg chg="mod">
          <ac:chgData name="MANUEL ALBERTO GUEVARA  NAJARRO" userId="dc0839a7-ef25-445d-88fe-29223dfab4a5" providerId="ADAL" clId="{259FC2C2-9211-4192-B033-2AED3B37BC6B}" dt="2021-06-21T19:56:06.194" v="365" actId="1036"/>
          <ac:spMkLst>
            <pc:docMk/>
            <pc:sldMk cId="1584453485" sldId="268"/>
            <ac:spMk id="4" creationId="{977C708F-5470-4237-B1F5-F0B0BE300992}"/>
          </ac:spMkLst>
        </pc:spChg>
        <pc:spChg chg="mod">
          <ac:chgData name="MANUEL ALBERTO GUEVARA  NAJARRO" userId="dc0839a7-ef25-445d-88fe-29223dfab4a5" providerId="ADAL" clId="{259FC2C2-9211-4192-B033-2AED3B37BC6B}" dt="2021-06-21T19:55:52.059" v="342" actId="1076"/>
          <ac:spMkLst>
            <pc:docMk/>
            <pc:sldMk cId="1584453485" sldId="268"/>
            <ac:spMk id="5" creationId="{64074011-A5BB-4FA8-A7EF-037B1262AA08}"/>
          </ac:spMkLst>
        </pc:spChg>
        <pc:spChg chg="del">
          <ac:chgData name="MANUEL ALBERTO GUEVARA  NAJARRO" userId="dc0839a7-ef25-445d-88fe-29223dfab4a5" providerId="ADAL" clId="{259FC2C2-9211-4192-B033-2AED3B37BC6B}" dt="2021-06-21T19:55:58.759" v="347" actId="478"/>
          <ac:spMkLst>
            <pc:docMk/>
            <pc:sldMk cId="1584453485" sldId="268"/>
            <ac:spMk id="6" creationId="{22397FA4-8987-41EE-8068-58DADBD6CAE5}"/>
          </ac:spMkLst>
        </pc:spChg>
        <pc:spChg chg="add del mod">
          <ac:chgData name="MANUEL ALBERTO GUEVARA  NAJARRO" userId="dc0839a7-ef25-445d-88fe-29223dfab4a5" providerId="ADAL" clId="{259FC2C2-9211-4192-B033-2AED3B37BC6B}" dt="2021-06-21T19:55:50.109" v="341" actId="478"/>
          <ac:spMkLst>
            <pc:docMk/>
            <pc:sldMk cId="1584453485" sldId="268"/>
            <ac:spMk id="8" creationId="{A06066FF-D161-468E-8A9F-B436CE13A2D4}"/>
          </ac:spMkLst>
        </pc:spChg>
        <pc:picChg chg="mod">
          <ac:chgData name="MANUEL ALBERTO GUEVARA  NAJARRO" userId="dc0839a7-ef25-445d-88fe-29223dfab4a5" providerId="ADAL" clId="{259FC2C2-9211-4192-B033-2AED3B37BC6B}" dt="2021-06-21T19:56:09.789" v="378" actId="1036"/>
          <ac:picMkLst>
            <pc:docMk/>
            <pc:sldMk cId="1584453485" sldId="268"/>
            <ac:picMk id="7" creationId="{AF1A6CE6-996B-4C20-8405-001A963AC1FC}"/>
          </ac:picMkLst>
        </pc:picChg>
      </pc:sldChg>
      <pc:sldChg chg="addSp delSp modSp add mod ord">
        <pc:chgData name="MANUEL ALBERTO GUEVARA  NAJARRO" userId="dc0839a7-ef25-445d-88fe-29223dfab4a5" providerId="ADAL" clId="{259FC2C2-9211-4192-B033-2AED3B37BC6B}" dt="2021-06-21T19:55:43.989" v="337" actId="122"/>
        <pc:sldMkLst>
          <pc:docMk/>
          <pc:sldMk cId="563057467" sldId="269"/>
        </pc:sldMkLst>
        <pc:spChg chg="del">
          <ac:chgData name="MANUEL ALBERTO GUEVARA  NAJARRO" userId="dc0839a7-ef25-445d-88fe-29223dfab4a5" providerId="ADAL" clId="{259FC2C2-9211-4192-B033-2AED3B37BC6B}" dt="2021-06-21T19:54:56.349" v="276" actId="478"/>
          <ac:spMkLst>
            <pc:docMk/>
            <pc:sldMk cId="563057467" sldId="269"/>
            <ac:spMk id="3" creationId="{E6C747A9-5D59-4DE5-8311-D5BE02CC4720}"/>
          </ac:spMkLst>
        </pc:spChg>
        <pc:spChg chg="mod">
          <ac:chgData name="MANUEL ALBERTO GUEVARA  NAJARRO" userId="dc0839a7-ef25-445d-88fe-29223dfab4a5" providerId="ADAL" clId="{259FC2C2-9211-4192-B033-2AED3B37BC6B}" dt="2021-06-21T19:55:43.989" v="337" actId="122"/>
          <ac:spMkLst>
            <pc:docMk/>
            <pc:sldMk cId="563057467" sldId="269"/>
            <ac:spMk id="4" creationId="{DFAA9EFA-D17B-4107-B0E6-81D04D6E2197}"/>
          </ac:spMkLst>
        </pc:spChg>
        <pc:spChg chg="mod">
          <ac:chgData name="MANUEL ALBERTO GUEVARA  NAJARRO" userId="dc0839a7-ef25-445d-88fe-29223dfab4a5" providerId="ADAL" clId="{259FC2C2-9211-4192-B033-2AED3B37BC6B}" dt="2021-06-21T19:55:00.789" v="279" actId="1076"/>
          <ac:spMkLst>
            <pc:docMk/>
            <pc:sldMk cId="563057467" sldId="269"/>
            <ac:spMk id="5" creationId="{94E0ABBA-9309-4039-8BB8-CBB2CFABCEDC}"/>
          </ac:spMkLst>
        </pc:spChg>
        <pc:spChg chg="del">
          <ac:chgData name="MANUEL ALBERTO GUEVARA  NAJARRO" userId="dc0839a7-ef25-445d-88fe-29223dfab4a5" providerId="ADAL" clId="{259FC2C2-9211-4192-B033-2AED3B37BC6B}" dt="2021-06-21T19:55:04.039" v="281" actId="478"/>
          <ac:spMkLst>
            <pc:docMk/>
            <pc:sldMk cId="563057467" sldId="269"/>
            <ac:spMk id="6" creationId="{C7FC5139-0293-4947-973D-D242B66610A8}"/>
          </ac:spMkLst>
        </pc:spChg>
        <pc:spChg chg="add del mod">
          <ac:chgData name="MANUEL ALBERTO GUEVARA  NAJARRO" userId="dc0839a7-ef25-445d-88fe-29223dfab4a5" providerId="ADAL" clId="{259FC2C2-9211-4192-B033-2AED3B37BC6B}" dt="2021-06-21T19:54:58.229" v="278" actId="478"/>
          <ac:spMkLst>
            <pc:docMk/>
            <pc:sldMk cId="563057467" sldId="269"/>
            <ac:spMk id="7" creationId="{5C46ED95-3276-408A-B560-0D06EF791C29}"/>
          </ac:spMkLst>
        </pc:spChg>
        <pc:picChg chg="mod">
          <ac:chgData name="MANUEL ALBERTO GUEVARA  NAJARRO" userId="dc0839a7-ef25-445d-88fe-29223dfab4a5" providerId="ADAL" clId="{259FC2C2-9211-4192-B033-2AED3B37BC6B}" dt="2021-06-21T19:55:21.347" v="286" actId="1035"/>
          <ac:picMkLst>
            <pc:docMk/>
            <pc:sldMk cId="563057467" sldId="269"/>
            <ac:picMk id="12" creationId="{8A951DF2-B469-4447-AB05-30CB6F5D0A00}"/>
          </ac:picMkLst>
        </pc:picChg>
      </pc:sldChg>
      <pc:sldChg chg="modSp add mod">
        <pc:chgData name="MANUEL ALBERTO GUEVARA  NAJARRO" userId="dc0839a7-ef25-445d-88fe-29223dfab4a5" providerId="ADAL" clId="{259FC2C2-9211-4192-B033-2AED3B37BC6B}" dt="2021-06-21T20:10:43.705" v="833" actId="14100"/>
        <pc:sldMkLst>
          <pc:docMk/>
          <pc:sldMk cId="4249057185" sldId="277"/>
        </pc:sldMkLst>
        <pc:spChg chg="mod">
          <ac:chgData name="MANUEL ALBERTO GUEVARA  NAJARRO" userId="dc0839a7-ef25-445d-88fe-29223dfab4a5" providerId="ADAL" clId="{259FC2C2-9211-4192-B033-2AED3B37BC6B}" dt="2021-06-21T20:10:25.548" v="828" actId="207"/>
          <ac:spMkLst>
            <pc:docMk/>
            <pc:sldMk cId="4249057185" sldId="277"/>
            <ac:spMk id="3" creationId="{A6708B30-8D63-44B2-94F3-B327F71F6CE2}"/>
          </ac:spMkLst>
        </pc:spChg>
        <pc:spChg chg="mod">
          <ac:chgData name="MANUEL ALBERTO GUEVARA  NAJARRO" userId="dc0839a7-ef25-445d-88fe-29223dfab4a5" providerId="ADAL" clId="{259FC2C2-9211-4192-B033-2AED3B37BC6B}" dt="2021-06-21T20:10:37.368" v="831" actId="1076"/>
          <ac:spMkLst>
            <pc:docMk/>
            <pc:sldMk cId="4249057185" sldId="277"/>
            <ac:spMk id="4" creationId="{5D923F6D-B348-4CB5-A4BC-7FD2368A44AB}"/>
          </ac:spMkLst>
        </pc:spChg>
        <pc:picChg chg="mod">
          <ac:chgData name="MANUEL ALBERTO GUEVARA  NAJARRO" userId="dc0839a7-ef25-445d-88fe-29223dfab4a5" providerId="ADAL" clId="{259FC2C2-9211-4192-B033-2AED3B37BC6B}" dt="2021-06-21T20:10:43.705" v="833" actId="14100"/>
          <ac:picMkLst>
            <pc:docMk/>
            <pc:sldMk cId="4249057185" sldId="277"/>
            <ac:picMk id="6" creationId="{96B49076-1200-4680-AD9F-A501D0B8A748}"/>
          </ac:picMkLst>
        </pc:picChg>
      </pc:sldChg>
      <pc:sldChg chg="addSp delSp modSp add del mod modClrScheme chgLayout">
        <pc:chgData name="MANUEL ALBERTO GUEVARA  NAJARRO" userId="dc0839a7-ef25-445d-88fe-29223dfab4a5" providerId="ADAL" clId="{259FC2C2-9211-4192-B033-2AED3B37BC6B}" dt="2021-06-21T20:42:03.633" v="1662" actId="47"/>
        <pc:sldMkLst>
          <pc:docMk/>
          <pc:sldMk cId="3537948063" sldId="484"/>
        </pc:sldMkLst>
        <pc:spChg chg="add mod ord">
          <ac:chgData name="MANUEL ALBERTO GUEVARA  NAJARRO" userId="dc0839a7-ef25-445d-88fe-29223dfab4a5" providerId="ADAL" clId="{259FC2C2-9211-4192-B033-2AED3B37BC6B}" dt="2021-06-21T20:34:28.634" v="1356" actId="700"/>
          <ac:spMkLst>
            <pc:docMk/>
            <pc:sldMk cId="3537948063" sldId="484"/>
            <ac:spMk id="2" creationId="{3851387D-8B96-4D7C-8F2F-8402B2644646}"/>
          </ac:spMkLst>
        </pc:spChg>
        <pc:spChg chg="mod ord">
          <ac:chgData name="MANUEL ALBERTO GUEVARA  NAJARRO" userId="dc0839a7-ef25-445d-88fe-29223dfab4a5" providerId="ADAL" clId="{259FC2C2-9211-4192-B033-2AED3B37BC6B}" dt="2021-06-21T20:34:28.766" v="1358" actId="27636"/>
          <ac:spMkLst>
            <pc:docMk/>
            <pc:sldMk cId="3537948063" sldId="484"/>
            <ac:spMk id="3" creationId="{AE7F33B4-B668-4D72-840D-88669FB5BE56}"/>
          </ac:spMkLst>
        </pc:spChg>
        <pc:spChg chg="add mod ord">
          <ac:chgData name="MANUEL ALBERTO GUEVARA  NAJARRO" userId="dc0839a7-ef25-445d-88fe-29223dfab4a5" providerId="ADAL" clId="{259FC2C2-9211-4192-B033-2AED3B37BC6B}" dt="2021-06-21T20:34:28.634" v="1356" actId="700"/>
          <ac:spMkLst>
            <pc:docMk/>
            <pc:sldMk cId="3537948063" sldId="484"/>
            <ac:spMk id="4" creationId="{1A60A0E2-AA40-4720-98DF-9C42905D3BE2}"/>
          </ac:spMkLst>
        </pc:spChg>
        <pc:spChg chg="add mod ord">
          <ac:chgData name="MANUEL ALBERTO GUEVARA  NAJARRO" userId="dc0839a7-ef25-445d-88fe-29223dfab4a5" providerId="ADAL" clId="{259FC2C2-9211-4192-B033-2AED3B37BC6B}" dt="2021-06-21T20:34:28.634" v="1356" actId="700"/>
          <ac:spMkLst>
            <pc:docMk/>
            <pc:sldMk cId="3537948063" sldId="484"/>
            <ac:spMk id="5" creationId="{104D622E-86B5-4247-8DDE-06AE33A7947C}"/>
          </ac:spMkLst>
        </pc:spChg>
        <pc:spChg chg="del mod ord">
          <ac:chgData name="MANUEL ALBERTO GUEVARA  NAJARRO" userId="dc0839a7-ef25-445d-88fe-29223dfab4a5" providerId="ADAL" clId="{259FC2C2-9211-4192-B033-2AED3B37BC6B}" dt="2021-06-21T20:34:28.634" v="1356" actId="700"/>
          <ac:spMkLst>
            <pc:docMk/>
            <pc:sldMk cId="3537948063" sldId="484"/>
            <ac:spMk id="7" creationId="{B4B94EA6-E0D3-4008-BB4F-662BCA35A7B0}"/>
          </ac:spMkLst>
        </pc:spChg>
        <pc:graphicFrameChg chg="mod ord">
          <ac:chgData name="MANUEL ALBERTO GUEVARA  NAJARRO" userId="dc0839a7-ef25-445d-88fe-29223dfab4a5" providerId="ADAL" clId="{259FC2C2-9211-4192-B033-2AED3B37BC6B}" dt="2021-06-21T20:34:28.634" v="1356" actId="700"/>
          <ac:graphicFrameMkLst>
            <pc:docMk/>
            <pc:sldMk cId="3537948063" sldId="484"/>
            <ac:graphicFrameMk id="8" creationId="{D38C4774-DAA3-4B7D-9E00-900EF8A611FC}"/>
          </ac:graphicFrameMkLst>
        </pc:graphicFrameChg>
      </pc:sldChg>
      <pc:sldChg chg="addSp delSp modSp add del mod modClrScheme chgLayout">
        <pc:chgData name="MANUEL ALBERTO GUEVARA  NAJARRO" userId="dc0839a7-ef25-445d-88fe-29223dfab4a5" providerId="ADAL" clId="{259FC2C2-9211-4192-B033-2AED3B37BC6B}" dt="2021-06-21T20:42:09.194" v="1664" actId="47"/>
        <pc:sldMkLst>
          <pc:docMk/>
          <pc:sldMk cId="3488454948" sldId="485"/>
        </pc:sldMkLst>
        <pc:spChg chg="add mod ord">
          <ac:chgData name="MANUEL ALBERTO GUEVARA  NAJARRO" userId="dc0839a7-ef25-445d-88fe-29223dfab4a5" providerId="ADAL" clId="{259FC2C2-9211-4192-B033-2AED3B37BC6B}" dt="2021-06-21T20:34:28.634" v="1356" actId="700"/>
          <ac:spMkLst>
            <pc:docMk/>
            <pc:sldMk cId="3488454948" sldId="485"/>
            <ac:spMk id="2" creationId="{BA23A1C9-99A5-4D3E-90D2-1FD8756DC575}"/>
          </ac:spMkLst>
        </pc:spChg>
        <pc:spChg chg="mod ord">
          <ac:chgData name="MANUEL ALBERTO GUEVARA  NAJARRO" userId="dc0839a7-ef25-445d-88fe-29223dfab4a5" providerId="ADAL" clId="{259FC2C2-9211-4192-B033-2AED3B37BC6B}" dt="2021-06-21T20:34:28.772" v="1359" actId="27636"/>
          <ac:spMkLst>
            <pc:docMk/>
            <pc:sldMk cId="3488454948" sldId="485"/>
            <ac:spMk id="3" creationId="{AE7F33B4-B668-4D72-840D-88669FB5BE56}"/>
          </ac:spMkLst>
        </pc:spChg>
        <pc:spChg chg="add mod ord">
          <ac:chgData name="MANUEL ALBERTO GUEVARA  NAJARRO" userId="dc0839a7-ef25-445d-88fe-29223dfab4a5" providerId="ADAL" clId="{259FC2C2-9211-4192-B033-2AED3B37BC6B}" dt="2021-06-21T20:34:28.634" v="1356" actId="700"/>
          <ac:spMkLst>
            <pc:docMk/>
            <pc:sldMk cId="3488454948" sldId="485"/>
            <ac:spMk id="4" creationId="{70160049-8C3D-4370-8996-DFFF214C1788}"/>
          </ac:spMkLst>
        </pc:spChg>
        <pc:spChg chg="add mod ord">
          <ac:chgData name="MANUEL ALBERTO GUEVARA  NAJARRO" userId="dc0839a7-ef25-445d-88fe-29223dfab4a5" providerId="ADAL" clId="{259FC2C2-9211-4192-B033-2AED3B37BC6B}" dt="2021-06-21T20:34:28.634" v="1356" actId="700"/>
          <ac:spMkLst>
            <pc:docMk/>
            <pc:sldMk cId="3488454948" sldId="485"/>
            <ac:spMk id="5" creationId="{D905E376-D938-4E71-BACC-6D8AEB7F66CF}"/>
          </ac:spMkLst>
        </pc:spChg>
        <pc:spChg chg="del mod ord">
          <ac:chgData name="MANUEL ALBERTO GUEVARA  NAJARRO" userId="dc0839a7-ef25-445d-88fe-29223dfab4a5" providerId="ADAL" clId="{259FC2C2-9211-4192-B033-2AED3B37BC6B}" dt="2021-06-21T20:34:28.634" v="1356" actId="700"/>
          <ac:spMkLst>
            <pc:docMk/>
            <pc:sldMk cId="3488454948" sldId="485"/>
            <ac:spMk id="7" creationId="{B4B94EA6-E0D3-4008-BB4F-662BCA35A7B0}"/>
          </ac:spMkLst>
        </pc:spChg>
        <pc:graphicFrameChg chg="mod ord">
          <ac:chgData name="MANUEL ALBERTO GUEVARA  NAJARRO" userId="dc0839a7-ef25-445d-88fe-29223dfab4a5" providerId="ADAL" clId="{259FC2C2-9211-4192-B033-2AED3B37BC6B}" dt="2021-06-21T20:34:28.634" v="1356" actId="700"/>
          <ac:graphicFrameMkLst>
            <pc:docMk/>
            <pc:sldMk cId="3488454948" sldId="485"/>
            <ac:graphicFrameMk id="8" creationId="{D38C4774-DAA3-4B7D-9E00-900EF8A611FC}"/>
          </ac:graphicFrameMkLst>
        </pc:graphicFrameChg>
      </pc:sldChg>
      <pc:sldChg chg="addSp delSp modSp add mod ord modClrScheme chgLayout">
        <pc:chgData name="MANUEL ALBERTO GUEVARA  NAJARRO" userId="dc0839a7-ef25-445d-88fe-29223dfab4a5" providerId="ADAL" clId="{259FC2C2-9211-4192-B033-2AED3B37BC6B}" dt="2021-06-21T20:51:15.070" v="1777" actId="20577"/>
        <pc:sldMkLst>
          <pc:docMk/>
          <pc:sldMk cId="3792818299" sldId="486"/>
        </pc:sldMkLst>
        <pc:spChg chg="del mod ord">
          <ac:chgData name="MANUEL ALBERTO GUEVARA  NAJARRO" userId="dc0839a7-ef25-445d-88fe-29223dfab4a5" providerId="ADAL" clId="{259FC2C2-9211-4192-B033-2AED3B37BC6B}" dt="2021-06-21T20:34:41.155" v="1402" actId="478"/>
          <ac:spMkLst>
            <pc:docMk/>
            <pc:sldMk cId="3792818299" sldId="486"/>
            <ac:spMk id="3" creationId="{AE7F33B4-B668-4D72-840D-88669FB5BE56}"/>
          </ac:spMkLst>
        </pc:spChg>
        <pc:spChg chg="add mod ord">
          <ac:chgData name="MANUEL ALBERTO GUEVARA  NAJARRO" userId="dc0839a7-ef25-445d-88fe-29223dfab4a5" providerId="ADAL" clId="{259FC2C2-9211-4192-B033-2AED3B37BC6B}" dt="2021-06-21T20:34:43.569" v="1403"/>
          <ac:spMkLst>
            <pc:docMk/>
            <pc:sldMk cId="3792818299" sldId="486"/>
            <ac:spMk id="4" creationId="{6AA25C89-8AE3-449E-9ABE-62DAB3E8C53B}"/>
          </ac:spMkLst>
        </pc:spChg>
        <pc:spChg chg="mod">
          <ac:chgData name="MANUEL ALBERTO GUEVARA  NAJARRO" userId="dc0839a7-ef25-445d-88fe-29223dfab4a5" providerId="ADAL" clId="{259FC2C2-9211-4192-B033-2AED3B37BC6B}" dt="2021-06-21T20:39:42.424" v="1572" actId="14100"/>
          <ac:spMkLst>
            <pc:docMk/>
            <pc:sldMk cId="3792818299" sldId="486"/>
            <ac:spMk id="6" creationId="{468B2E2E-DF8F-4765-879F-A4430ADA89A9}"/>
          </ac:spMkLst>
        </pc:spChg>
        <pc:spChg chg="del mod ord">
          <ac:chgData name="MANUEL ALBERTO GUEVARA  NAJARRO" userId="dc0839a7-ef25-445d-88fe-29223dfab4a5" providerId="ADAL" clId="{259FC2C2-9211-4192-B033-2AED3B37BC6B}" dt="2021-06-21T20:34:28.634" v="1356" actId="700"/>
          <ac:spMkLst>
            <pc:docMk/>
            <pc:sldMk cId="3792818299" sldId="486"/>
            <ac:spMk id="7" creationId="{B4B94EA6-E0D3-4008-BB4F-662BCA35A7B0}"/>
          </ac:spMkLst>
        </pc:spChg>
        <pc:spChg chg="mod">
          <ac:chgData name="MANUEL ALBERTO GUEVARA  NAJARRO" userId="dc0839a7-ef25-445d-88fe-29223dfab4a5" providerId="ADAL" clId="{259FC2C2-9211-4192-B033-2AED3B37BC6B}" dt="2021-06-21T20:38:55.009" v="1538" actId="207"/>
          <ac:spMkLst>
            <pc:docMk/>
            <pc:sldMk cId="3792818299" sldId="486"/>
            <ac:spMk id="9" creationId="{F639BF2C-2DB7-4934-8FAC-3F92E40DC938}"/>
          </ac:spMkLst>
        </pc:spChg>
        <pc:spChg chg="mod ord">
          <ac:chgData name="MANUEL ALBERTO GUEVARA  NAJARRO" userId="dc0839a7-ef25-445d-88fe-29223dfab4a5" providerId="ADAL" clId="{259FC2C2-9211-4192-B033-2AED3B37BC6B}" dt="2021-06-21T20:36:32.034" v="1465" actId="1035"/>
          <ac:spMkLst>
            <pc:docMk/>
            <pc:sldMk cId="3792818299" sldId="486"/>
            <ac:spMk id="10" creationId="{41C1E303-6228-4BC3-B627-F6D186EB5846}"/>
          </ac:spMkLst>
        </pc:spChg>
        <pc:spChg chg="del mod">
          <ac:chgData name="MANUEL ALBERTO GUEVARA  NAJARRO" userId="dc0839a7-ef25-445d-88fe-29223dfab4a5" providerId="ADAL" clId="{259FC2C2-9211-4192-B033-2AED3B37BC6B}" dt="2021-06-21T20:35:42.945" v="1446" actId="478"/>
          <ac:spMkLst>
            <pc:docMk/>
            <pc:sldMk cId="3792818299" sldId="486"/>
            <ac:spMk id="11" creationId="{D62F2EA6-5E3F-45C5-BE96-3E84C50930A5}"/>
          </ac:spMkLst>
        </pc:spChg>
        <pc:spChg chg="del mod">
          <ac:chgData name="MANUEL ALBERTO GUEVARA  NAJARRO" userId="dc0839a7-ef25-445d-88fe-29223dfab4a5" providerId="ADAL" clId="{259FC2C2-9211-4192-B033-2AED3B37BC6B}" dt="2021-06-21T20:36:03.659" v="1450" actId="478"/>
          <ac:spMkLst>
            <pc:docMk/>
            <pc:sldMk cId="3792818299" sldId="486"/>
            <ac:spMk id="12" creationId="{FCF1E3B3-B920-41FA-9F8D-69F92E00D299}"/>
          </ac:spMkLst>
        </pc:spChg>
        <pc:spChg chg="del mod">
          <ac:chgData name="MANUEL ALBERTO GUEVARA  NAJARRO" userId="dc0839a7-ef25-445d-88fe-29223dfab4a5" providerId="ADAL" clId="{259FC2C2-9211-4192-B033-2AED3B37BC6B}" dt="2021-06-21T20:35:45.084" v="1447" actId="478"/>
          <ac:spMkLst>
            <pc:docMk/>
            <pc:sldMk cId="3792818299" sldId="486"/>
            <ac:spMk id="13" creationId="{68028F5B-B0B0-4F48-825F-F0E76A99FEB8}"/>
          </ac:spMkLst>
        </pc:spChg>
        <pc:spChg chg="mod">
          <ac:chgData name="MANUEL ALBERTO GUEVARA  NAJARRO" userId="dc0839a7-ef25-445d-88fe-29223dfab4a5" providerId="ADAL" clId="{259FC2C2-9211-4192-B033-2AED3B37BC6B}" dt="2021-06-21T20:35:51.741" v="1448" actId="165"/>
          <ac:spMkLst>
            <pc:docMk/>
            <pc:sldMk cId="3792818299" sldId="486"/>
            <ac:spMk id="15" creationId="{25913B29-2F7C-43BA-A58E-3E004EA2605A}"/>
          </ac:spMkLst>
        </pc:spChg>
        <pc:spChg chg="mod">
          <ac:chgData name="MANUEL ALBERTO GUEVARA  NAJARRO" userId="dc0839a7-ef25-445d-88fe-29223dfab4a5" providerId="ADAL" clId="{259FC2C2-9211-4192-B033-2AED3B37BC6B}" dt="2021-06-21T20:35:51.741" v="1448" actId="165"/>
          <ac:spMkLst>
            <pc:docMk/>
            <pc:sldMk cId="3792818299" sldId="486"/>
            <ac:spMk id="16" creationId="{06F29A79-0F8F-42EF-8A3D-142EA14CE47C}"/>
          </ac:spMkLst>
        </pc:spChg>
        <pc:spChg chg="mod">
          <ac:chgData name="MANUEL ALBERTO GUEVARA  NAJARRO" userId="dc0839a7-ef25-445d-88fe-29223dfab4a5" providerId="ADAL" clId="{259FC2C2-9211-4192-B033-2AED3B37BC6B}" dt="2021-06-21T20:35:51.741" v="1448" actId="165"/>
          <ac:spMkLst>
            <pc:docMk/>
            <pc:sldMk cId="3792818299" sldId="486"/>
            <ac:spMk id="17" creationId="{52933E1B-7F4F-4330-84C1-35669A98D1A7}"/>
          </ac:spMkLst>
        </pc:spChg>
        <pc:spChg chg="mod">
          <ac:chgData name="MANUEL ALBERTO GUEVARA  NAJARRO" userId="dc0839a7-ef25-445d-88fe-29223dfab4a5" providerId="ADAL" clId="{259FC2C2-9211-4192-B033-2AED3B37BC6B}" dt="2021-06-21T20:35:51.741" v="1448" actId="165"/>
          <ac:spMkLst>
            <pc:docMk/>
            <pc:sldMk cId="3792818299" sldId="486"/>
            <ac:spMk id="18" creationId="{68027BEE-98B7-4532-921A-1F498FCEEBA8}"/>
          </ac:spMkLst>
        </pc:spChg>
        <pc:spChg chg="mod">
          <ac:chgData name="MANUEL ALBERTO GUEVARA  NAJARRO" userId="dc0839a7-ef25-445d-88fe-29223dfab4a5" providerId="ADAL" clId="{259FC2C2-9211-4192-B033-2AED3B37BC6B}" dt="2021-06-21T20:35:51.741" v="1448" actId="165"/>
          <ac:spMkLst>
            <pc:docMk/>
            <pc:sldMk cId="3792818299" sldId="486"/>
            <ac:spMk id="19" creationId="{1D444702-9B25-49D8-87E5-2A356AA1924D}"/>
          </ac:spMkLst>
        </pc:spChg>
        <pc:spChg chg="mod">
          <ac:chgData name="MANUEL ALBERTO GUEVARA  NAJARRO" userId="dc0839a7-ef25-445d-88fe-29223dfab4a5" providerId="ADAL" clId="{259FC2C2-9211-4192-B033-2AED3B37BC6B}" dt="2021-06-21T20:35:51.741" v="1448" actId="165"/>
          <ac:spMkLst>
            <pc:docMk/>
            <pc:sldMk cId="3792818299" sldId="486"/>
            <ac:spMk id="20" creationId="{84213A22-3819-40DB-8234-4B58F9E31D20}"/>
          </ac:spMkLst>
        </pc:spChg>
        <pc:spChg chg="mod">
          <ac:chgData name="MANUEL ALBERTO GUEVARA  NAJARRO" userId="dc0839a7-ef25-445d-88fe-29223dfab4a5" providerId="ADAL" clId="{259FC2C2-9211-4192-B033-2AED3B37BC6B}" dt="2021-06-21T20:35:51.741" v="1448" actId="165"/>
          <ac:spMkLst>
            <pc:docMk/>
            <pc:sldMk cId="3792818299" sldId="486"/>
            <ac:spMk id="22" creationId="{28FB048F-8A10-4B6F-9155-2E5125C05589}"/>
          </ac:spMkLst>
        </pc:spChg>
        <pc:spChg chg="mod">
          <ac:chgData name="MANUEL ALBERTO GUEVARA  NAJARRO" userId="dc0839a7-ef25-445d-88fe-29223dfab4a5" providerId="ADAL" clId="{259FC2C2-9211-4192-B033-2AED3B37BC6B}" dt="2021-06-21T20:35:51.741" v="1448" actId="165"/>
          <ac:spMkLst>
            <pc:docMk/>
            <pc:sldMk cId="3792818299" sldId="486"/>
            <ac:spMk id="23" creationId="{B6AE13FD-1E8D-456B-8F0E-6DBB425D6175}"/>
          </ac:spMkLst>
        </pc:spChg>
        <pc:spChg chg="mod">
          <ac:chgData name="MANUEL ALBERTO GUEVARA  NAJARRO" userId="dc0839a7-ef25-445d-88fe-29223dfab4a5" providerId="ADAL" clId="{259FC2C2-9211-4192-B033-2AED3B37BC6B}" dt="2021-06-21T20:35:51.741" v="1448" actId="165"/>
          <ac:spMkLst>
            <pc:docMk/>
            <pc:sldMk cId="3792818299" sldId="486"/>
            <ac:spMk id="24" creationId="{4B413A43-ED9D-4F9D-8948-C3E022F576AF}"/>
          </ac:spMkLst>
        </pc:spChg>
        <pc:spChg chg="mod">
          <ac:chgData name="MANUEL ALBERTO GUEVARA  NAJARRO" userId="dc0839a7-ef25-445d-88fe-29223dfab4a5" providerId="ADAL" clId="{259FC2C2-9211-4192-B033-2AED3B37BC6B}" dt="2021-06-21T20:35:51.741" v="1448" actId="165"/>
          <ac:spMkLst>
            <pc:docMk/>
            <pc:sldMk cId="3792818299" sldId="486"/>
            <ac:spMk id="25" creationId="{8712CE23-4CA4-48D5-BAC8-06BAACB98B47}"/>
          </ac:spMkLst>
        </pc:spChg>
        <pc:spChg chg="mod">
          <ac:chgData name="MANUEL ALBERTO GUEVARA  NAJARRO" userId="dc0839a7-ef25-445d-88fe-29223dfab4a5" providerId="ADAL" clId="{259FC2C2-9211-4192-B033-2AED3B37BC6B}" dt="2021-06-21T20:35:51.741" v="1448" actId="165"/>
          <ac:spMkLst>
            <pc:docMk/>
            <pc:sldMk cId="3792818299" sldId="486"/>
            <ac:spMk id="26" creationId="{7DF272DA-F611-49C6-91AC-CF062931EA19}"/>
          </ac:spMkLst>
        </pc:spChg>
        <pc:spChg chg="mod">
          <ac:chgData name="MANUEL ALBERTO GUEVARA  NAJARRO" userId="dc0839a7-ef25-445d-88fe-29223dfab4a5" providerId="ADAL" clId="{259FC2C2-9211-4192-B033-2AED3B37BC6B}" dt="2021-06-21T20:35:51.741" v="1448" actId="165"/>
          <ac:spMkLst>
            <pc:docMk/>
            <pc:sldMk cId="3792818299" sldId="486"/>
            <ac:spMk id="27" creationId="{10A29126-185F-4BB3-9E16-D2219CB2123B}"/>
          </ac:spMkLst>
        </pc:spChg>
        <pc:spChg chg="add del mod ord">
          <ac:chgData name="MANUEL ALBERTO GUEVARA  NAJARRO" userId="dc0839a7-ef25-445d-88fe-29223dfab4a5" providerId="ADAL" clId="{259FC2C2-9211-4192-B033-2AED3B37BC6B}" dt="2021-06-21T20:34:45.505" v="1404" actId="478"/>
          <ac:spMkLst>
            <pc:docMk/>
            <pc:sldMk cId="3792818299" sldId="486"/>
            <ac:spMk id="28" creationId="{21886F09-C4CA-47D2-B0FF-2CB1EC85ACCA}"/>
          </ac:spMkLst>
        </pc:spChg>
        <pc:spChg chg="add mod ord">
          <ac:chgData name="MANUEL ALBERTO GUEVARA  NAJARRO" userId="dc0839a7-ef25-445d-88fe-29223dfab4a5" providerId="ADAL" clId="{259FC2C2-9211-4192-B033-2AED3B37BC6B}" dt="2021-06-21T20:34:37.045" v="1400" actId="20577"/>
          <ac:spMkLst>
            <pc:docMk/>
            <pc:sldMk cId="3792818299" sldId="486"/>
            <ac:spMk id="29" creationId="{E923F191-ADA5-407E-BADE-6704F813E24A}"/>
          </ac:spMkLst>
        </pc:spChg>
        <pc:spChg chg="add mod">
          <ac:chgData name="MANUEL ALBERTO GUEVARA  NAJARRO" userId="dc0839a7-ef25-445d-88fe-29223dfab4a5" providerId="ADAL" clId="{259FC2C2-9211-4192-B033-2AED3B37BC6B}" dt="2021-06-21T20:51:15.070" v="1777" actId="20577"/>
          <ac:spMkLst>
            <pc:docMk/>
            <pc:sldMk cId="3792818299" sldId="486"/>
            <ac:spMk id="31" creationId="{D7660AED-0D03-4071-9C0A-E0FD8364175C}"/>
          </ac:spMkLst>
        </pc:spChg>
        <pc:spChg chg="mod">
          <ac:chgData name="MANUEL ALBERTO GUEVARA  NAJARRO" userId="dc0839a7-ef25-445d-88fe-29223dfab4a5" providerId="ADAL" clId="{259FC2C2-9211-4192-B033-2AED3B37BC6B}" dt="2021-06-21T20:37:27.680" v="1503"/>
          <ac:spMkLst>
            <pc:docMk/>
            <pc:sldMk cId="3792818299" sldId="486"/>
            <ac:spMk id="33" creationId="{2106DC33-E82F-456A-AA7D-F152111E6123}"/>
          </ac:spMkLst>
        </pc:spChg>
        <pc:spChg chg="mod">
          <ac:chgData name="MANUEL ALBERTO GUEVARA  NAJARRO" userId="dc0839a7-ef25-445d-88fe-29223dfab4a5" providerId="ADAL" clId="{259FC2C2-9211-4192-B033-2AED3B37BC6B}" dt="2021-06-21T20:37:27.680" v="1503"/>
          <ac:spMkLst>
            <pc:docMk/>
            <pc:sldMk cId="3792818299" sldId="486"/>
            <ac:spMk id="34" creationId="{45677816-4F6B-42FF-90C3-5989673817A7}"/>
          </ac:spMkLst>
        </pc:spChg>
        <pc:spChg chg="mod">
          <ac:chgData name="MANUEL ALBERTO GUEVARA  NAJARRO" userId="dc0839a7-ef25-445d-88fe-29223dfab4a5" providerId="ADAL" clId="{259FC2C2-9211-4192-B033-2AED3B37BC6B}" dt="2021-06-21T20:37:27.680" v="1503"/>
          <ac:spMkLst>
            <pc:docMk/>
            <pc:sldMk cId="3792818299" sldId="486"/>
            <ac:spMk id="35" creationId="{68BBFD59-5D1E-4859-BBB8-108295D193F3}"/>
          </ac:spMkLst>
        </pc:spChg>
        <pc:spChg chg="mod">
          <ac:chgData name="MANUEL ALBERTO GUEVARA  NAJARRO" userId="dc0839a7-ef25-445d-88fe-29223dfab4a5" providerId="ADAL" clId="{259FC2C2-9211-4192-B033-2AED3B37BC6B}" dt="2021-06-21T20:40:09.994" v="1578" actId="33524"/>
          <ac:spMkLst>
            <pc:docMk/>
            <pc:sldMk cId="3792818299" sldId="486"/>
            <ac:spMk id="40" creationId="{B179D5EA-69B8-4F01-8DE0-5F1A536912FB}"/>
          </ac:spMkLst>
        </pc:spChg>
        <pc:spChg chg="mod">
          <ac:chgData name="MANUEL ALBERTO GUEVARA  NAJARRO" userId="dc0839a7-ef25-445d-88fe-29223dfab4a5" providerId="ADAL" clId="{259FC2C2-9211-4192-B033-2AED3B37BC6B}" dt="2021-06-21T20:39:34.414" v="1570" actId="14100"/>
          <ac:spMkLst>
            <pc:docMk/>
            <pc:sldMk cId="3792818299" sldId="486"/>
            <ac:spMk id="41" creationId="{4AB5027F-83AC-423E-81F3-4DB20DADE3CF}"/>
          </ac:spMkLst>
        </pc:spChg>
        <pc:spChg chg="mod">
          <ac:chgData name="MANUEL ALBERTO GUEVARA  NAJARRO" userId="dc0839a7-ef25-445d-88fe-29223dfab4a5" providerId="ADAL" clId="{259FC2C2-9211-4192-B033-2AED3B37BC6B}" dt="2021-06-21T20:38:47.914" v="1537" actId="207"/>
          <ac:spMkLst>
            <pc:docMk/>
            <pc:sldMk cId="3792818299" sldId="486"/>
            <ac:spMk id="42" creationId="{9AC16476-C8E0-4A97-A3FE-331BFD664D8F}"/>
          </ac:spMkLst>
        </pc:spChg>
        <pc:spChg chg="mod">
          <ac:chgData name="MANUEL ALBERTO GUEVARA  NAJARRO" userId="dc0839a7-ef25-445d-88fe-29223dfab4a5" providerId="ADAL" clId="{259FC2C2-9211-4192-B033-2AED3B37BC6B}" dt="2021-06-21T20:39:08.534" v="1553" actId="20577"/>
          <ac:spMkLst>
            <pc:docMk/>
            <pc:sldMk cId="3792818299" sldId="486"/>
            <ac:spMk id="43" creationId="{3795E33F-6A3F-46D3-A576-166CE70EFDBD}"/>
          </ac:spMkLst>
        </pc:spChg>
        <pc:spChg chg="mod">
          <ac:chgData name="MANUEL ALBERTO GUEVARA  NAJARRO" userId="dc0839a7-ef25-445d-88fe-29223dfab4a5" providerId="ADAL" clId="{259FC2C2-9211-4192-B033-2AED3B37BC6B}" dt="2021-06-21T20:40:23.264" v="1584" actId="1035"/>
          <ac:spMkLst>
            <pc:docMk/>
            <pc:sldMk cId="3792818299" sldId="486"/>
            <ac:spMk id="46" creationId="{9A170F2E-5BDF-4A77-8383-19E7C5A38678}"/>
          </ac:spMkLst>
        </pc:spChg>
        <pc:spChg chg="mod">
          <ac:chgData name="MANUEL ALBERTO GUEVARA  NAJARRO" userId="dc0839a7-ef25-445d-88fe-29223dfab4a5" providerId="ADAL" clId="{259FC2C2-9211-4192-B033-2AED3B37BC6B}" dt="2021-06-21T20:39:38.694" v="1571" actId="14100"/>
          <ac:spMkLst>
            <pc:docMk/>
            <pc:sldMk cId="3792818299" sldId="486"/>
            <ac:spMk id="47" creationId="{9CF95B25-B649-42F6-A859-2BDB8695DE9F}"/>
          </ac:spMkLst>
        </pc:spChg>
        <pc:spChg chg="mod">
          <ac:chgData name="MANUEL ALBERTO GUEVARA  NAJARRO" userId="dc0839a7-ef25-445d-88fe-29223dfab4a5" providerId="ADAL" clId="{259FC2C2-9211-4192-B033-2AED3B37BC6B}" dt="2021-06-21T20:38:04.625" v="1530" actId="207"/>
          <ac:spMkLst>
            <pc:docMk/>
            <pc:sldMk cId="3792818299" sldId="486"/>
            <ac:spMk id="48" creationId="{96DB0810-C0A4-470A-A69B-6408AF0D9347}"/>
          </ac:spMkLst>
        </pc:spChg>
        <pc:spChg chg="mod">
          <ac:chgData name="MANUEL ALBERTO GUEVARA  NAJARRO" userId="dc0839a7-ef25-445d-88fe-29223dfab4a5" providerId="ADAL" clId="{259FC2C2-9211-4192-B033-2AED3B37BC6B}" dt="2021-06-21T20:40:27.274" v="1594" actId="20577"/>
          <ac:spMkLst>
            <pc:docMk/>
            <pc:sldMk cId="3792818299" sldId="486"/>
            <ac:spMk id="49" creationId="{5C6FB989-EA43-4A65-89C8-05CED850A7FD}"/>
          </ac:spMkLst>
        </pc:spChg>
        <pc:grpChg chg="add del mod">
          <ac:chgData name="MANUEL ALBERTO GUEVARA  NAJARRO" userId="dc0839a7-ef25-445d-88fe-29223dfab4a5" providerId="ADAL" clId="{259FC2C2-9211-4192-B033-2AED3B37BC6B}" dt="2021-06-21T20:35:51.741" v="1448" actId="165"/>
          <ac:grpSpMkLst>
            <pc:docMk/>
            <pc:sldMk cId="3792818299" sldId="486"/>
            <ac:grpSpMk id="2" creationId="{396E8210-05C5-4B87-8A9A-51D8FAB179A9}"/>
          </ac:grpSpMkLst>
        </pc:grpChg>
        <pc:grpChg chg="add mod topLvl">
          <ac:chgData name="MANUEL ALBERTO GUEVARA  NAJARRO" userId="dc0839a7-ef25-445d-88fe-29223dfab4a5" providerId="ADAL" clId="{259FC2C2-9211-4192-B033-2AED3B37BC6B}" dt="2021-06-21T20:37:37.352" v="1507" actId="164"/>
          <ac:grpSpMkLst>
            <pc:docMk/>
            <pc:sldMk cId="3792818299" sldId="486"/>
            <ac:grpSpMk id="5" creationId="{B09E58E3-8FC6-4762-ADC0-21571DB95283}"/>
          </ac:grpSpMkLst>
        </pc:grpChg>
        <pc:grpChg chg="add del mod topLvl">
          <ac:chgData name="MANUEL ALBERTO GUEVARA  NAJARRO" userId="dc0839a7-ef25-445d-88fe-29223dfab4a5" providerId="ADAL" clId="{259FC2C2-9211-4192-B033-2AED3B37BC6B}" dt="2021-06-21T20:37:01.335" v="1498" actId="478"/>
          <ac:grpSpMkLst>
            <pc:docMk/>
            <pc:sldMk cId="3792818299" sldId="486"/>
            <ac:grpSpMk id="14" creationId="{D7006EF2-F3E9-4B3E-9CCE-39DC9336DA10}"/>
          </ac:grpSpMkLst>
        </pc:grpChg>
        <pc:grpChg chg="add del mod topLvl">
          <ac:chgData name="MANUEL ALBERTO GUEVARA  NAJARRO" userId="dc0839a7-ef25-445d-88fe-29223dfab4a5" providerId="ADAL" clId="{259FC2C2-9211-4192-B033-2AED3B37BC6B}" dt="2021-06-21T20:37:01.335" v="1498" actId="478"/>
          <ac:grpSpMkLst>
            <pc:docMk/>
            <pc:sldMk cId="3792818299" sldId="486"/>
            <ac:grpSpMk id="21" creationId="{FD0FEC0B-E02A-4C0C-95BB-222E3B1AFA23}"/>
          </ac:grpSpMkLst>
        </pc:grpChg>
        <pc:grpChg chg="add del mod">
          <ac:chgData name="MANUEL ALBERTO GUEVARA  NAJARRO" userId="dc0839a7-ef25-445d-88fe-29223dfab4a5" providerId="ADAL" clId="{259FC2C2-9211-4192-B033-2AED3B37BC6B}" dt="2021-06-21T20:37:28.801" v="1504"/>
          <ac:grpSpMkLst>
            <pc:docMk/>
            <pc:sldMk cId="3792818299" sldId="486"/>
            <ac:grpSpMk id="32" creationId="{2887DEB5-C3FD-4395-8335-0D1EDAB0EF63}"/>
          </ac:grpSpMkLst>
        </pc:grpChg>
        <pc:grpChg chg="add mod">
          <ac:chgData name="MANUEL ALBERTO GUEVARA  NAJARRO" userId="dc0839a7-ef25-445d-88fe-29223dfab4a5" providerId="ADAL" clId="{259FC2C2-9211-4192-B033-2AED3B37BC6B}" dt="2021-06-21T20:39:59.974" v="1577" actId="1038"/>
          <ac:grpSpMkLst>
            <pc:docMk/>
            <pc:sldMk cId="3792818299" sldId="486"/>
            <ac:grpSpMk id="37" creationId="{2D1205E3-8405-4E57-B4E3-F670332807FC}"/>
          </ac:grpSpMkLst>
        </pc:grpChg>
        <pc:grpChg chg="add mod">
          <ac:chgData name="MANUEL ALBERTO GUEVARA  NAJARRO" userId="dc0839a7-ef25-445d-88fe-29223dfab4a5" providerId="ADAL" clId="{259FC2C2-9211-4192-B033-2AED3B37BC6B}" dt="2021-06-21T20:39:59.974" v="1577" actId="1038"/>
          <ac:grpSpMkLst>
            <pc:docMk/>
            <pc:sldMk cId="3792818299" sldId="486"/>
            <ac:grpSpMk id="38" creationId="{DD2C0332-D26E-4AD7-BCA7-149C3492E30A}"/>
          </ac:grpSpMkLst>
        </pc:grpChg>
        <pc:grpChg chg="mod">
          <ac:chgData name="MANUEL ALBERTO GUEVARA  NAJARRO" userId="dc0839a7-ef25-445d-88fe-29223dfab4a5" providerId="ADAL" clId="{259FC2C2-9211-4192-B033-2AED3B37BC6B}" dt="2021-06-21T20:37:38.104" v="1508"/>
          <ac:grpSpMkLst>
            <pc:docMk/>
            <pc:sldMk cId="3792818299" sldId="486"/>
            <ac:grpSpMk id="39" creationId="{BF9CDFDC-E6F5-4C99-8E9C-7C2305BEFFFE}"/>
          </ac:grpSpMkLst>
        </pc:grpChg>
        <pc:grpChg chg="add mod">
          <ac:chgData name="MANUEL ALBERTO GUEVARA  NAJARRO" userId="dc0839a7-ef25-445d-88fe-29223dfab4a5" providerId="ADAL" clId="{259FC2C2-9211-4192-B033-2AED3B37BC6B}" dt="2021-06-21T20:39:59.974" v="1577" actId="1038"/>
          <ac:grpSpMkLst>
            <pc:docMk/>
            <pc:sldMk cId="3792818299" sldId="486"/>
            <ac:grpSpMk id="44" creationId="{A9F060B7-1389-4FD5-B9FE-64E73E6F3C9C}"/>
          </ac:grpSpMkLst>
        </pc:grpChg>
        <pc:grpChg chg="mod">
          <ac:chgData name="MANUEL ALBERTO GUEVARA  NAJARRO" userId="dc0839a7-ef25-445d-88fe-29223dfab4a5" providerId="ADAL" clId="{259FC2C2-9211-4192-B033-2AED3B37BC6B}" dt="2021-06-21T20:37:56.064" v="1528"/>
          <ac:grpSpMkLst>
            <pc:docMk/>
            <pc:sldMk cId="3792818299" sldId="486"/>
            <ac:grpSpMk id="45" creationId="{61EDB240-B43C-491C-83DF-5CCAEF8F7896}"/>
          </ac:grpSpMkLst>
        </pc:grpChg>
        <pc:graphicFrameChg chg="del mod ord modGraphic">
          <ac:chgData name="MANUEL ALBERTO GUEVARA  NAJARRO" userId="dc0839a7-ef25-445d-88fe-29223dfab4a5" providerId="ADAL" clId="{259FC2C2-9211-4192-B033-2AED3B37BC6B}" dt="2021-06-21T20:38:10.304" v="1531" actId="478"/>
          <ac:graphicFrameMkLst>
            <pc:docMk/>
            <pc:sldMk cId="3792818299" sldId="486"/>
            <ac:graphicFrameMk id="8" creationId="{D38C4774-DAA3-4B7D-9E00-900EF8A611FC}"/>
          </ac:graphicFrameMkLst>
        </pc:graphicFrameChg>
        <pc:picChg chg="add del">
          <ac:chgData name="MANUEL ALBERTO GUEVARA  NAJARRO" userId="dc0839a7-ef25-445d-88fe-29223dfab4a5" providerId="ADAL" clId="{259FC2C2-9211-4192-B033-2AED3B37BC6B}" dt="2021-06-21T20:37:32.386" v="1506"/>
          <ac:picMkLst>
            <pc:docMk/>
            <pc:sldMk cId="3792818299" sldId="486"/>
            <ac:picMk id="36" creationId="{AA089EC7-555E-4B1D-8FC9-62DDB2DD5BE3}"/>
          </ac:picMkLst>
        </pc:picChg>
      </pc:sldChg>
      <pc:sldChg chg="addSp delSp modSp add mod modClrScheme chgLayout">
        <pc:chgData name="MANUEL ALBERTO GUEVARA  NAJARRO" userId="dc0839a7-ef25-445d-88fe-29223dfab4a5" providerId="ADAL" clId="{259FC2C2-9211-4192-B033-2AED3B37BC6B}" dt="2021-06-21T20:29:41.366" v="1342" actId="207"/>
        <pc:sldMkLst>
          <pc:docMk/>
          <pc:sldMk cId="2396071402" sldId="487"/>
        </pc:sldMkLst>
        <pc:spChg chg="del mod ord">
          <ac:chgData name="MANUEL ALBERTO GUEVARA  NAJARRO" userId="dc0839a7-ef25-445d-88fe-29223dfab4a5" providerId="ADAL" clId="{259FC2C2-9211-4192-B033-2AED3B37BC6B}" dt="2021-06-21T20:28:17.685" v="1272" actId="478"/>
          <ac:spMkLst>
            <pc:docMk/>
            <pc:sldMk cId="2396071402" sldId="487"/>
            <ac:spMk id="2" creationId="{A3E2CE80-7D88-45C7-9209-A87996229F1C}"/>
          </ac:spMkLst>
        </pc:spChg>
        <pc:spChg chg="add mod ord">
          <ac:chgData name="MANUEL ALBERTO GUEVARA  NAJARRO" userId="dc0839a7-ef25-445d-88fe-29223dfab4a5" providerId="ADAL" clId="{259FC2C2-9211-4192-B033-2AED3B37BC6B}" dt="2021-06-21T20:28:15.045" v="1271"/>
          <ac:spMkLst>
            <pc:docMk/>
            <pc:sldMk cId="2396071402" sldId="487"/>
            <ac:spMk id="3" creationId="{AAB6A0D1-6D7D-460F-ACD1-0DDB0986A1CD}"/>
          </ac:spMkLst>
        </pc:spChg>
        <pc:spChg chg="del mod ord">
          <ac:chgData name="MANUEL ALBERTO GUEVARA  NAJARRO" userId="dc0839a7-ef25-445d-88fe-29223dfab4a5" providerId="ADAL" clId="{259FC2C2-9211-4192-B033-2AED3B37BC6B}" dt="2021-06-21T20:28:08.746" v="1268" actId="700"/>
          <ac:spMkLst>
            <pc:docMk/>
            <pc:sldMk cId="2396071402" sldId="487"/>
            <ac:spMk id="4" creationId="{22FAF23F-7554-472A-A5D6-46322134124B}"/>
          </ac:spMkLst>
        </pc:spChg>
        <pc:spChg chg="add del mod ord">
          <ac:chgData name="MANUEL ALBERTO GUEVARA  NAJARRO" userId="dc0839a7-ef25-445d-88fe-29223dfab4a5" providerId="ADAL" clId="{259FC2C2-9211-4192-B033-2AED3B37BC6B}" dt="2021-06-21T20:28:38.825" v="1330" actId="478"/>
          <ac:spMkLst>
            <pc:docMk/>
            <pc:sldMk cId="2396071402" sldId="487"/>
            <ac:spMk id="5" creationId="{9AF5F81A-A67C-4FB1-928C-E81CB1A99D48}"/>
          </ac:spMkLst>
        </pc:spChg>
        <pc:spChg chg="add mod ord">
          <ac:chgData name="MANUEL ALBERTO GUEVARA  NAJARRO" userId="dc0839a7-ef25-445d-88fe-29223dfab4a5" providerId="ADAL" clId="{259FC2C2-9211-4192-B033-2AED3B37BC6B}" dt="2021-06-21T20:28:30.376" v="1329" actId="20577"/>
          <ac:spMkLst>
            <pc:docMk/>
            <pc:sldMk cId="2396071402" sldId="487"/>
            <ac:spMk id="7" creationId="{3B42E46F-4B36-4693-B7C9-FA0720835F98}"/>
          </ac:spMkLst>
        </pc:spChg>
        <pc:graphicFrameChg chg="mod">
          <ac:chgData name="MANUEL ALBERTO GUEVARA  NAJARRO" userId="dc0839a7-ef25-445d-88fe-29223dfab4a5" providerId="ADAL" clId="{259FC2C2-9211-4192-B033-2AED3B37BC6B}" dt="2021-06-21T20:29:41.366" v="1342" actId="207"/>
          <ac:graphicFrameMkLst>
            <pc:docMk/>
            <pc:sldMk cId="2396071402" sldId="487"/>
            <ac:graphicFrameMk id="6" creationId="{00000000-0000-0000-0000-000000000000}"/>
          </ac:graphicFrameMkLst>
        </pc:graphicFrameChg>
      </pc:sldChg>
      <pc:sldChg chg="modSp mod">
        <pc:chgData name="MANUEL ALBERTO GUEVARA  NAJARRO" userId="dc0839a7-ef25-445d-88fe-29223dfab4a5" providerId="ADAL" clId="{259FC2C2-9211-4192-B033-2AED3B37BC6B}" dt="2021-06-21T19:41:10.900" v="24" actId="20577"/>
        <pc:sldMkLst>
          <pc:docMk/>
          <pc:sldMk cId="2866921917" sldId="563"/>
        </pc:sldMkLst>
        <pc:spChg chg="mod">
          <ac:chgData name="MANUEL ALBERTO GUEVARA  NAJARRO" userId="dc0839a7-ef25-445d-88fe-29223dfab4a5" providerId="ADAL" clId="{259FC2C2-9211-4192-B033-2AED3B37BC6B}" dt="2021-06-21T19:41:10.900" v="24" actId="20577"/>
          <ac:spMkLst>
            <pc:docMk/>
            <pc:sldMk cId="2866921917" sldId="563"/>
            <ac:spMk id="2" creationId="{7273257F-D179-0F4C-B01F-BB2035DAEC54}"/>
          </ac:spMkLst>
        </pc:spChg>
      </pc:sldChg>
      <pc:sldChg chg="modSp mod">
        <pc:chgData name="MANUEL ALBERTO GUEVARA  NAJARRO" userId="dc0839a7-ef25-445d-88fe-29223dfab4a5" providerId="ADAL" clId="{259FC2C2-9211-4192-B033-2AED3B37BC6B}" dt="2021-06-21T19:41:39.571" v="35" actId="6549"/>
        <pc:sldMkLst>
          <pc:docMk/>
          <pc:sldMk cId="1026487" sldId="564"/>
        </pc:sldMkLst>
        <pc:spChg chg="mod">
          <ac:chgData name="MANUEL ALBERTO GUEVARA  NAJARRO" userId="dc0839a7-ef25-445d-88fe-29223dfab4a5" providerId="ADAL" clId="{259FC2C2-9211-4192-B033-2AED3B37BC6B}" dt="2021-06-21T19:41:26.150" v="28" actId="20577"/>
          <ac:spMkLst>
            <pc:docMk/>
            <pc:sldMk cId="1026487" sldId="564"/>
            <ac:spMk id="2" creationId="{69470D82-C3C2-4243-B13D-0D81D2A1113E}"/>
          </ac:spMkLst>
        </pc:spChg>
        <pc:spChg chg="mod">
          <ac:chgData name="MANUEL ALBERTO GUEVARA  NAJARRO" userId="dc0839a7-ef25-445d-88fe-29223dfab4a5" providerId="ADAL" clId="{259FC2C2-9211-4192-B033-2AED3B37BC6B}" dt="2021-06-21T19:41:39.571" v="35" actId="6549"/>
          <ac:spMkLst>
            <pc:docMk/>
            <pc:sldMk cId="1026487" sldId="564"/>
            <ac:spMk id="5" creationId="{079F80E9-C8D2-8B42-B481-B910D99A780C}"/>
          </ac:spMkLst>
        </pc:spChg>
      </pc:sldChg>
      <pc:sldChg chg="addSp modSp mod">
        <pc:chgData name="MANUEL ALBERTO GUEVARA  NAJARRO" userId="dc0839a7-ef25-445d-88fe-29223dfab4a5" providerId="ADAL" clId="{259FC2C2-9211-4192-B033-2AED3B37BC6B}" dt="2021-06-21T19:48:31.370" v="80" actId="18131"/>
        <pc:sldMkLst>
          <pc:docMk/>
          <pc:sldMk cId="4066532655" sldId="585"/>
        </pc:sldMkLst>
        <pc:spChg chg="mod">
          <ac:chgData name="MANUEL ALBERTO GUEVARA  NAJARRO" userId="dc0839a7-ef25-445d-88fe-29223dfab4a5" providerId="ADAL" clId="{259FC2C2-9211-4192-B033-2AED3B37BC6B}" dt="2021-06-21T19:47:36.620" v="73" actId="313"/>
          <ac:spMkLst>
            <pc:docMk/>
            <pc:sldMk cId="4066532655" sldId="585"/>
            <ac:spMk id="2" creationId="{CDAE26F3-17B7-3A45-84B2-3574E3E55628}"/>
          </ac:spMkLst>
        </pc:spChg>
        <pc:spChg chg="mod">
          <ac:chgData name="MANUEL ALBERTO GUEVARA  NAJARRO" userId="dc0839a7-ef25-445d-88fe-29223dfab4a5" providerId="ADAL" clId="{259FC2C2-9211-4192-B033-2AED3B37BC6B}" dt="2021-06-21T19:43:16.980" v="70" actId="20577"/>
          <ac:spMkLst>
            <pc:docMk/>
            <pc:sldMk cId="4066532655" sldId="585"/>
            <ac:spMk id="3" creationId="{4AB43E85-BCAE-3E49-9568-7449B516A171}"/>
          </ac:spMkLst>
        </pc:spChg>
        <pc:picChg chg="add mod modCrop">
          <ac:chgData name="MANUEL ALBERTO GUEVARA  NAJARRO" userId="dc0839a7-ef25-445d-88fe-29223dfab4a5" providerId="ADAL" clId="{259FC2C2-9211-4192-B033-2AED3B37BC6B}" dt="2021-06-21T19:48:31.370" v="80" actId="18131"/>
          <ac:picMkLst>
            <pc:docMk/>
            <pc:sldMk cId="4066532655" sldId="585"/>
            <ac:picMk id="6" creationId="{C827FC31-5B98-4765-855F-0893E4439FF0}"/>
          </ac:picMkLst>
        </pc:picChg>
      </pc:sldChg>
      <pc:sldChg chg="del">
        <pc:chgData name="MANUEL ALBERTO GUEVARA  NAJARRO" userId="dc0839a7-ef25-445d-88fe-29223dfab4a5" providerId="ADAL" clId="{259FC2C2-9211-4192-B033-2AED3B37BC6B}" dt="2021-06-21T20:16:51.136" v="859" actId="47"/>
        <pc:sldMkLst>
          <pc:docMk/>
          <pc:sldMk cId="963236813" sldId="621"/>
        </pc:sldMkLst>
      </pc:sldChg>
      <pc:sldChg chg="del">
        <pc:chgData name="MANUEL ALBERTO GUEVARA  NAJARRO" userId="dc0839a7-ef25-445d-88fe-29223dfab4a5" providerId="ADAL" clId="{259FC2C2-9211-4192-B033-2AED3B37BC6B}" dt="2021-06-21T19:56:18.129" v="379" actId="47"/>
        <pc:sldMkLst>
          <pc:docMk/>
          <pc:sldMk cId="3607512753" sldId="625"/>
        </pc:sldMkLst>
      </pc:sldChg>
      <pc:sldChg chg="addSp delSp modSp mod">
        <pc:chgData name="MANUEL ALBERTO GUEVARA  NAJARRO" userId="dc0839a7-ef25-445d-88fe-29223dfab4a5" providerId="ADAL" clId="{259FC2C2-9211-4192-B033-2AED3B37BC6B}" dt="2021-06-21T19:54:18.079" v="269" actId="313"/>
        <pc:sldMkLst>
          <pc:docMk/>
          <pc:sldMk cId="2874552648" sldId="626"/>
        </pc:sldMkLst>
        <pc:spChg chg="del">
          <ac:chgData name="MANUEL ALBERTO GUEVARA  NAJARRO" userId="dc0839a7-ef25-445d-88fe-29223dfab4a5" providerId="ADAL" clId="{259FC2C2-9211-4192-B033-2AED3B37BC6B}" dt="2021-06-21T19:49:18.850" v="132" actId="478"/>
          <ac:spMkLst>
            <pc:docMk/>
            <pc:sldMk cId="2874552648" sldId="626"/>
            <ac:spMk id="2" creationId="{CDAE26F3-17B7-3A45-84B2-3574E3E55628}"/>
          </ac:spMkLst>
        </pc:spChg>
        <pc:spChg chg="mod">
          <ac:chgData name="MANUEL ALBERTO GUEVARA  NAJARRO" userId="dc0839a7-ef25-445d-88fe-29223dfab4a5" providerId="ADAL" clId="{259FC2C2-9211-4192-B033-2AED3B37BC6B}" dt="2021-06-21T19:54:18.079" v="269" actId="313"/>
          <ac:spMkLst>
            <pc:docMk/>
            <pc:sldMk cId="2874552648" sldId="626"/>
            <ac:spMk id="3" creationId="{4AB43E85-BCAE-3E49-9568-7449B516A171}"/>
          </ac:spMkLst>
        </pc:spChg>
        <pc:spChg chg="del">
          <ac:chgData name="MANUEL ALBERTO GUEVARA  NAJARRO" userId="dc0839a7-ef25-445d-88fe-29223dfab4a5" providerId="ADAL" clId="{259FC2C2-9211-4192-B033-2AED3B37BC6B}" dt="2021-06-21T19:49:18.850" v="132" actId="478"/>
          <ac:spMkLst>
            <pc:docMk/>
            <pc:sldMk cId="2874552648" sldId="626"/>
            <ac:spMk id="5" creationId="{07CF08E0-057C-4680-A906-0754EA432F0A}"/>
          </ac:spMkLst>
        </pc:spChg>
        <pc:spChg chg="add del mod">
          <ac:chgData name="MANUEL ALBERTO GUEVARA  NAJARRO" userId="dc0839a7-ef25-445d-88fe-29223dfab4a5" providerId="ADAL" clId="{259FC2C2-9211-4192-B033-2AED3B37BC6B}" dt="2021-06-21T19:49:36.790" v="133" actId="478"/>
          <ac:spMkLst>
            <pc:docMk/>
            <pc:sldMk cId="2874552648" sldId="626"/>
            <ac:spMk id="8" creationId="{B6FF15EC-287D-4857-B260-D34B2AF055D3}"/>
          </ac:spMkLst>
        </pc:spChg>
        <pc:spChg chg="add del mod">
          <ac:chgData name="MANUEL ALBERTO GUEVARA  NAJARRO" userId="dc0839a7-ef25-445d-88fe-29223dfab4a5" providerId="ADAL" clId="{259FC2C2-9211-4192-B033-2AED3B37BC6B}" dt="2021-06-21T19:49:36.790" v="133" actId="478"/>
          <ac:spMkLst>
            <pc:docMk/>
            <pc:sldMk cId="2874552648" sldId="626"/>
            <ac:spMk id="10" creationId="{D09B5315-9B0D-4A52-A4F2-204907BE7909}"/>
          </ac:spMkLst>
        </pc:spChg>
        <pc:spChg chg="add del mod topLvl">
          <ac:chgData name="MANUEL ALBERTO GUEVARA  NAJARRO" userId="dc0839a7-ef25-445d-88fe-29223dfab4a5" providerId="ADAL" clId="{259FC2C2-9211-4192-B033-2AED3B37BC6B}" dt="2021-06-21T19:51:56.109" v="154" actId="478"/>
          <ac:spMkLst>
            <pc:docMk/>
            <pc:sldMk cId="2874552648" sldId="626"/>
            <ac:spMk id="11" creationId="{F1DDB017-3D62-4A16-BD89-9704A1F2075E}"/>
          </ac:spMkLst>
        </pc:spChg>
        <pc:spChg chg="add mod">
          <ac:chgData name="MANUEL ALBERTO GUEVARA  NAJARRO" userId="dc0839a7-ef25-445d-88fe-29223dfab4a5" providerId="ADAL" clId="{259FC2C2-9211-4192-B033-2AED3B37BC6B}" dt="2021-06-21T19:54:15.299" v="267" actId="1038"/>
          <ac:spMkLst>
            <pc:docMk/>
            <pc:sldMk cId="2874552648" sldId="626"/>
            <ac:spMk id="12" creationId="{FF210FD0-0DDB-4112-904F-D9EB6F712E86}"/>
          </ac:spMkLst>
        </pc:spChg>
        <pc:spChg chg="add mod">
          <ac:chgData name="MANUEL ALBERTO GUEVARA  NAJARRO" userId="dc0839a7-ef25-445d-88fe-29223dfab4a5" providerId="ADAL" clId="{259FC2C2-9211-4192-B033-2AED3B37BC6B}" dt="2021-06-21T19:49:49.205" v="138" actId="164"/>
          <ac:spMkLst>
            <pc:docMk/>
            <pc:sldMk cId="2874552648" sldId="626"/>
            <ac:spMk id="13" creationId="{56CFCD75-5741-4EBC-9CFE-77A5807F28F4}"/>
          </ac:spMkLst>
        </pc:spChg>
        <pc:spChg chg="mod">
          <ac:chgData name="MANUEL ALBERTO GUEVARA  NAJARRO" userId="dc0839a7-ef25-445d-88fe-29223dfab4a5" providerId="ADAL" clId="{259FC2C2-9211-4192-B033-2AED3B37BC6B}" dt="2021-06-21T19:52:55.455" v="179" actId="207"/>
          <ac:spMkLst>
            <pc:docMk/>
            <pc:sldMk cId="2874552648" sldId="626"/>
            <ac:spMk id="19" creationId="{7CD6864F-AA9A-4513-8D15-C56B1C549571}"/>
          </ac:spMkLst>
        </pc:spChg>
        <pc:spChg chg="mod">
          <ac:chgData name="MANUEL ALBERTO GUEVARA  NAJARRO" userId="dc0839a7-ef25-445d-88fe-29223dfab4a5" providerId="ADAL" clId="{259FC2C2-9211-4192-B033-2AED3B37BC6B}" dt="2021-06-21T19:53:08.239" v="180" actId="207"/>
          <ac:spMkLst>
            <pc:docMk/>
            <pc:sldMk cId="2874552648" sldId="626"/>
            <ac:spMk id="24" creationId="{80B8BDEE-8A07-474C-A3E6-669FFAC83982}"/>
          </ac:spMkLst>
        </pc:spChg>
        <pc:spChg chg="add mod">
          <ac:chgData name="MANUEL ALBERTO GUEVARA  NAJARRO" userId="dc0839a7-ef25-445d-88fe-29223dfab4a5" providerId="ADAL" clId="{259FC2C2-9211-4192-B033-2AED3B37BC6B}" dt="2021-06-21T19:54:15.299" v="267" actId="1038"/>
          <ac:spMkLst>
            <pc:docMk/>
            <pc:sldMk cId="2874552648" sldId="626"/>
            <ac:spMk id="26" creationId="{39C9FD92-BAF0-4056-BED6-0B24EA44C70A}"/>
          </ac:spMkLst>
        </pc:spChg>
        <pc:spChg chg="add mod">
          <ac:chgData name="MANUEL ALBERTO GUEVARA  NAJARRO" userId="dc0839a7-ef25-445d-88fe-29223dfab4a5" providerId="ADAL" clId="{259FC2C2-9211-4192-B033-2AED3B37BC6B}" dt="2021-06-21T19:54:15.299" v="267" actId="1038"/>
          <ac:spMkLst>
            <pc:docMk/>
            <pc:sldMk cId="2874552648" sldId="626"/>
            <ac:spMk id="27" creationId="{3755AB7E-52FE-4832-83EC-DE58DF84EFCA}"/>
          </ac:spMkLst>
        </pc:spChg>
        <pc:grpChg chg="add mod">
          <ac:chgData name="MANUEL ALBERTO GUEVARA  NAJARRO" userId="dc0839a7-ef25-445d-88fe-29223dfab4a5" providerId="ADAL" clId="{259FC2C2-9211-4192-B033-2AED3B37BC6B}" dt="2021-06-21T19:54:15.299" v="267" actId="1038"/>
          <ac:grpSpMkLst>
            <pc:docMk/>
            <pc:sldMk cId="2874552648" sldId="626"/>
            <ac:grpSpMk id="16" creationId="{4D3C6ADD-D709-42E0-8091-175711AD90D3}"/>
          </ac:grpSpMkLst>
        </pc:grpChg>
        <pc:grpChg chg="add del mod">
          <ac:chgData name="MANUEL ALBERTO GUEVARA  NAJARRO" userId="dc0839a7-ef25-445d-88fe-29223dfab4a5" providerId="ADAL" clId="{259FC2C2-9211-4192-B033-2AED3B37BC6B}" dt="2021-06-21T19:50:25.849" v="147" actId="165"/>
          <ac:grpSpMkLst>
            <pc:docMk/>
            <pc:sldMk cId="2874552648" sldId="626"/>
            <ac:grpSpMk id="17" creationId="{71C2767B-666C-4A14-8532-B8D7E7AD9A46}"/>
          </ac:grpSpMkLst>
        </pc:grpChg>
        <pc:grpChg chg="add mod">
          <ac:chgData name="MANUEL ALBERTO GUEVARA  NAJARRO" userId="dc0839a7-ef25-445d-88fe-29223dfab4a5" providerId="ADAL" clId="{259FC2C2-9211-4192-B033-2AED3B37BC6B}" dt="2021-06-21T19:54:15.299" v="267" actId="1038"/>
          <ac:grpSpMkLst>
            <pc:docMk/>
            <pc:sldMk cId="2874552648" sldId="626"/>
            <ac:grpSpMk id="18" creationId="{BA54A8C7-C645-4DC5-9243-58DC9EA58C3E}"/>
          </ac:grpSpMkLst>
        </pc:grpChg>
        <pc:grpChg chg="add mod">
          <ac:chgData name="MANUEL ALBERTO GUEVARA  NAJARRO" userId="dc0839a7-ef25-445d-88fe-29223dfab4a5" providerId="ADAL" clId="{259FC2C2-9211-4192-B033-2AED3B37BC6B}" dt="2021-06-21T19:54:15.299" v="267" actId="1038"/>
          <ac:grpSpMkLst>
            <pc:docMk/>
            <pc:sldMk cId="2874552648" sldId="626"/>
            <ac:grpSpMk id="23" creationId="{A096AB19-1E40-43DE-BC1D-9BAB0C2EEBF9}"/>
          </ac:grpSpMkLst>
        </pc:grpChg>
        <pc:graphicFrameChg chg="add del mod topLvl modGraphic">
          <ac:chgData name="MANUEL ALBERTO GUEVARA  NAJARRO" userId="dc0839a7-ef25-445d-88fe-29223dfab4a5" providerId="ADAL" clId="{259FC2C2-9211-4192-B033-2AED3B37BC6B}" dt="2021-06-21T19:50:43.070" v="153" actId="478"/>
          <ac:graphicFrameMkLst>
            <pc:docMk/>
            <pc:sldMk cId="2874552648" sldId="626"/>
            <ac:graphicFrameMk id="15" creationId="{D578E052-0DFF-4C80-98F5-2558DBC4C43B}"/>
          </ac:graphicFrameMkLst>
        </pc:graphicFrameChg>
        <pc:picChg chg="del">
          <ac:chgData name="MANUEL ALBERTO GUEVARA  NAJARRO" userId="dc0839a7-ef25-445d-88fe-29223dfab4a5" providerId="ADAL" clId="{259FC2C2-9211-4192-B033-2AED3B37BC6B}" dt="2021-06-21T19:49:18.850" v="132" actId="478"/>
          <ac:picMkLst>
            <pc:docMk/>
            <pc:sldMk cId="2874552648" sldId="626"/>
            <ac:picMk id="7" creationId="{90C7522F-18D3-4290-94BE-4B7D2B364283}"/>
          </ac:picMkLst>
        </pc:picChg>
        <pc:picChg chg="add mod modCrop">
          <ac:chgData name="MANUEL ALBERTO GUEVARA  NAJARRO" userId="dc0839a7-ef25-445d-88fe-29223dfab4a5" providerId="ADAL" clId="{259FC2C2-9211-4192-B033-2AED3B37BC6B}" dt="2021-06-21T19:52:46.430" v="178" actId="14100"/>
          <ac:picMkLst>
            <pc:docMk/>
            <pc:sldMk cId="2874552648" sldId="626"/>
            <ac:picMk id="14" creationId="{160A5C21-601C-42A3-A44A-328E1234E45A}"/>
          </ac:picMkLst>
        </pc:picChg>
        <pc:picChg chg="mod">
          <ac:chgData name="MANUEL ALBERTO GUEVARA  NAJARRO" userId="dc0839a7-ef25-445d-88fe-29223dfab4a5" providerId="ADAL" clId="{259FC2C2-9211-4192-B033-2AED3B37BC6B}" dt="2021-06-21T19:52:25.529" v="162" actId="14826"/>
          <ac:picMkLst>
            <pc:docMk/>
            <pc:sldMk cId="2874552648" sldId="626"/>
            <ac:picMk id="20" creationId="{3DBDCC46-3B6D-4254-98BE-5A3FC74C3A49}"/>
          </ac:picMkLst>
        </pc:picChg>
        <pc:picChg chg="add del">
          <ac:chgData name="MANUEL ALBERTO GUEVARA  NAJARRO" userId="dc0839a7-ef25-445d-88fe-29223dfab4a5" providerId="ADAL" clId="{259FC2C2-9211-4192-B033-2AED3B37BC6B}" dt="2021-06-21T19:50:19.750" v="146"/>
          <ac:picMkLst>
            <pc:docMk/>
            <pc:sldMk cId="2874552648" sldId="626"/>
            <ac:picMk id="21" creationId="{7279C32C-2EE0-4058-8C98-61D295909463}"/>
          </ac:picMkLst>
        </pc:picChg>
        <pc:picChg chg="add del mod">
          <ac:chgData name="MANUEL ALBERTO GUEVARA  NAJARRO" userId="dc0839a7-ef25-445d-88fe-29223dfab4a5" providerId="ADAL" clId="{259FC2C2-9211-4192-B033-2AED3B37BC6B}" dt="2021-06-21T19:50:39.250" v="152" actId="478"/>
          <ac:picMkLst>
            <pc:docMk/>
            <pc:sldMk cId="2874552648" sldId="626"/>
            <ac:picMk id="22" creationId="{7F5CE49F-0D0F-4F77-9042-458CAB5BFC00}"/>
          </ac:picMkLst>
        </pc:picChg>
        <pc:picChg chg="mod">
          <ac:chgData name="MANUEL ALBERTO GUEVARA  NAJARRO" userId="dc0839a7-ef25-445d-88fe-29223dfab4a5" providerId="ADAL" clId="{259FC2C2-9211-4192-B033-2AED3B37BC6B}" dt="2021-06-21T19:51:58.210" v="155"/>
          <ac:picMkLst>
            <pc:docMk/>
            <pc:sldMk cId="2874552648" sldId="626"/>
            <ac:picMk id="25" creationId="{A27B44C3-4970-4B00-AE75-7C9B0AB09643}"/>
          </ac:picMkLst>
        </pc:picChg>
      </pc:sldChg>
      <pc:sldChg chg="addSp delSp modSp mod">
        <pc:chgData name="MANUEL ALBERTO GUEVARA  NAJARRO" userId="dc0839a7-ef25-445d-88fe-29223dfab4a5" providerId="ADAL" clId="{259FC2C2-9211-4192-B033-2AED3B37BC6B}" dt="2021-06-21T20:09:47.887" v="824" actId="1035"/>
        <pc:sldMkLst>
          <pc:docMk/>
          <pc:sldMk cId="2932305907" sldId="630"/>
        </pc:sldMkLst>
        <pc:spChg chg="mod">
          <ac:chgData name="MANUEL ALBERTO GUEVARA  NAJARRO" userId="dc0839a7-ef25-445d-88fe-29223dfab4a5" providerId="ADAL" clId="{259FC2C2-9211-4192-B033-2AED3B37BC6B}" dt="2021-06-21T19:56:27.039" v="380"/>
          <ac:spMkLst>
            <pc:docMk/>
            <pc:sldMk cId="2932305907" sldId="630"/>
            <ac:spMk id="3" creationId="{4AB43E85-BCAE-3E49-9568-7449B516A171}"/>
          </ac:spMkLst>
        </pc:spChg>
        <pc:spChg chg="add del mod">
          <ac:chgData name="MANUEL ALBERTO GUEVARA  NAJARRO" userId="dc0839a7-ef25-445d-88fe-29223dfab4a5" providerId="ADAL" clId="{259FC2C2-9211-4192-B033-2AED3B37BC6B}" dt="2021-06-21T20:02:24.488" v="389"/>
          <ac:spMkLst>
            <pc:docMk/>
            <pc:sldMk cId="2932305907" sldId="630"/>
            <ac:spMk id="16" creationId="{14A4F753-1AC8-485A-90B4-AFA8CB881AF0}"/>
          </ac:spMkLst>
        </pc:spChg>
        <pc:spChg chg="add del mod">
          <ac:chgData name="MANUEL ALBERTO GUEVARA  NAJARRO" userId="dc0839a7-ef25-445d-88fe-29223dfab4a5" providerId="ADAL" clId="{259FC2C2-9211-4192-B033-2AED3B37BC6B}" dt="2021-06-21T20:02:24.488" v="389"/>
          <ac:spMkLst>
            <pc:docMk/>
            <pc:sldMk cId="2932305907" sldId="630"/>
            <ac:spMk id="17" creationId="{58D1AADF-CE11-4915-8494-1D4B6BC09DCD}"/>
          </ac:spMkLst>
        </pc:spChg>
        <pc:spChg chg="add del mod">
          <ac:chgData name="MANUEL ALBERTO GUEVARA  NAJARRO" userId="dc0839a7-ef25-445d-88fe-29223dfab4a5" providerId="ADAL" clId="{259FC2C2-9211-4192-B033-2AED3B37BC6B}" dt="2021-06-21T20:02:24.488" v="389"/>
          <ac:spMkLst>
            <pc:docMk/>
            <pc:sldMk cId="2932305907" sldId="630"/>
            <ac:spMk id="18" creationId="{6C48BED0-0419-423E-AB6A-32D8F20479DD}"/>
          </ac:spMkLst>
        </pc:spChg>
        <pc:spChg chg="add del mod">
          <ac:chgData name="MANUEL ALBERTO GUEVARA  NAJARRO" userId="dc0839a7-ef25-445d-88fe-29223dfab4a5" providerId="ADAL" clId="{259FC2C2-9211-4192-B033-2AED3B37BC6B}" dt="2021-06-21T20:02:24.488" v="389"/>
          <ac:spMkLst>
            <pc:docMk/>
            <pc:sldMk cId="2932305907" sldId="630"/>
            <ac:spMk id="19" creationId="{85472778-0B7A-4798-8738-09D83F23B67D}"/>
          </ac:spMkLst>
        </pc:spChg>
        <pc:spChg chg="add del mod">
          <ac:chgData name="MANUEL ALBERTO GUEVARA  NAJARRO" userId="dc0839a7-ef25-445d-88fe-29223dfab4a5" providerId="ADAL" clId="{259FC2C2-9211-4192-B033-2AED3B37BC6B}" dt="2021-06-21T20:02:24.488" v="389"/>
          <ac:spMkLst>
            <pc:docMk/>
            <pc:sldMk cId="2932305907" sldId="630"/>
            <ac:spMk id="20" creationId="{FCD894F6-BA55-4D8B-8CAC-8AEF43204418}"/>
          </ac:spMkLst>
        </pc:spChg>
        <pc:spChg chg="mod">
          <ac:chgData name="MANUEL ALBERTO GUEVARA  NAJARRO" userId="dc0839a7-ef25-445d-88fe-29223dfab4a5" providerId="ADAL" clId="{259FC2C2-9211-4192-B033-2AED3B37BC6B}" dt="2021-06-21T20:07:50.046" v="658" actId="207"/>
          <ac:spMkLst>
            <pc:docMk/>
            <pc:sldMk cId="2932305907" sldId="630"/>
            <ac:spMk id="22" creationId="{BF3FDF2F-F7AB-461D-87BE-934867551DDF}"/>
          </ac:spMkLst>
        </pc:spChg>
        <pc:spChg chg="del mod">
          <ac:chgData name="MANUEL ALBERTO GUEVARA  NAJARRO" userId="dc0839a7-ef25-445d-88fe-29223dfab4a5" providerId="ADAL" clId="{259FC2C2-9211-4192-B033-2AED3B37BC6B}" dt="2021-06-21T20:05:10.658" v="547" actId="478"/>
          <ac:spMkLst>
            <pc:docMk/>
            <pc:sldMk cId="2932305907" sldId="630"/>
            <ac:spMk id="23" creationId="{F69E616D-B21A-4F48-A518-35BECE6DEE4B}"/>
          </ac:spMkLst>
        </pc:spChg>
        <pc:spChg chg="mod">
          <ac:chgData name="MANUEL ALBERTO GUEVARA  NAJARRO" userId="dc0839a7-ef25-445d-88fe-29223dfab4a5" providerId="ADAL" clId="{259FC2C2-9211-4192-B033-2AED3B37BC6B}" dt="2021-06-21T20:03:42.301" v="395" actId="165"/>
          <ac:spMkLst>
            <pc:docMk/>
            <pc:sldMk cId="2932305907" sldId="630"/>
            <ac:spMk id="24" creationId="{C65D9680-1C8B-442F-B024-022E64C27337}"/>
          </ac:spMkLst>
        </pc:spChg>
        <pc:spChg chg="mod">
          <ac:chgData name="MANUEL ALBERTO GUEVARA  NAJARRO" userId="dc0839a7-ef25-445d-88fe-29223dfab4a5" providerId="ADAL" clId="{259FC2C2-9211-4192-B033-2AED3B37BC6B}" dt="2021-06-21T20:03:42.301" v="395" actId="165"/>
          <ac:spMkLst>
            <pc:docMk/>
            <pc:sldMk cId="2932305907" sldId="630"/>
            <ac:spMk id="25" creationId="{9A778834-05B6-4026-A159-40A33756D19A}"/>
          </ac:spMkLst>
        </pc:spChg>
        <pc:spChg chg="mod">
          <ac:chgData name="MANUEL ALBERTO GUEVARA  NAJARRO" userId="dc0839a7-ef25-445d-88fe-29223dfab4a5" providerId="ADAL" clId="{259FC2C2-9211-4192-B033-2AED3B37BC6B}" dt="2021-06-21T20:05:06.738" v="545" actId="1037"/>
          <ac:spMkLst>
            <pc:docMk/>
            <pc:sldMk cId="2932305907" sldId="630"/>
            <ac:spMk id="26" creationId="{2B8A46FA-6E68-4597-94DF-42B00FBE8478}"/>
          </ac:spMkLst>
        </pc:spChg>
        <pc:spChg chg="del mod">
          <ac:chgData name="MANUEL ALBERTO GUEVARA  NAJARRO" userId="dc0839a7-ef25-445d-88fe-29223dfab4a5" providerId="ADAL" clId="{259FC2C2-9211-4192-B033-2AED3B37BC6B}" dt="2021-06-21T20:04:56.208" v="523" actId="478"/>
          <ac:spMkLst>
            <pc:docMk/>
            <pc:sldMk cId="2932305907" sldId="630"/>
            <ac:spMk id="27" creationId="{95C09116-CA3E-49F5-9FAD-716E1FC8C178}"/>
          </ac:spMkLst>
        </pc:spChg>
        <pc:spChg chg="mod">
          <ac:chgData name="MANUEL ALBERTO GUEVARA  NAJARRO" userId="dc0839a7-ef25-445d-88fe-29223dfab4a5" providerId="ADAL" clId="{259FC2C2-9211-4192-B033-2AED3B37BC6B}" dt="2021-06-21T20:03:42.301" v="395" actId="165"/>
          <ac:spMkLst>
            <pc:docMk/>
            <pc:sldMk cId="2932305907" sldId="630"/>
            <ac:spMk id="29" creationId="{A5633DEE-EC4B-4404-912B-D075D92D4ED1}"/>
          </ac:spMkLst>
        </pc:spChg>
        <pc:spChg chg="mod">
          <ac:chgData name="MANUEL ALBERTO GUEVARA  NAJARRO" userId="dc0839a7-ef25-445d-88fe-29223dfab4a5" providerId="ADAL" clId="{259FC2C2-9211-4192-B033-2AED3B37BC6B}" dt="2021-06-21T20:03:42.301" v="395" actId="165"/>
          <ac:spMkLst>
            <pc:docMk/>
            <pc:sldMk cId="2932305907" sldId="630"/>
            <ac:spMk id="30" creationId="{BA599A71-5B72-41B9-8EFB-C95F20662503}"/>
          </ac:spMkLst>
        </pc:spChg>
        <pc:spChg chg="mod">
          <ac:chgData name="MANUEL ALBERTO GUEVARA  NAJARRO" userId="dc0839a7-ef25-445d-88fe-29223dfab4a5" providerId="ADAL" clId="{259FC2C2-9211-4192-B033-2AED3B37BC6B}" dt="2021-06-21T20:03:42.301" v="395" actId="165"/>
          <ac:spMkLst>
            <pc:docMk/>
            <pc:sldMk cId="2932305907" sldId="630"/>
            <ac:spMk id="31" creationId="{A8D3455E-D73E-48C4-B62C-7DD1590966ED}"/>
          </ac:spMkLst>
        </pc:spChg>
        <pc:spChg chg="mod">
          <ac:chgData name="MANUEL ALBERTO GUEVARA  NAJARRO" userId="dc0839a7-ef25-445d-88fe-29223dfab4a5" providerId="ADAL" clId="{259FC2C2-9211-4192-B033-2AED3B37BC6B}" dt="2021-06-21T20:03:42.301" v="395" actId="165"/>
          <ac:spMkLst>
            <pc:docMk/>
            <pc:sldMk cId="2932305907" sldId="630"/>
            <ac:spMk id="32" creationId="{285713F8-2B6D-472E-90A9-B5D77045197F}"/>
          </ac:spMkLst>
        </pc:spChg>
        <pc:spChg chg="mod">
          <ac:chgData name="MANUEL ALBERTO GUEVARA  NAJARRO" userId="dc0839a7-ef25-445d-88fe-29223dfab4a5" providerId="ADAL" clId="{259FC2C2-9211-4192-B033-2AED3B37BC6B}" dt="2021-06-21T20:04:35.218" v="494" actId="790"/>
          <ac:spMkLst>
            <pc:docMk/>
            <pc:sldMk cId="2932305907" sldId="630"/>
            <ac:spMk id="33" creationId="{7EE0CEAB-DBE9-4DA3-8C0A-CADC992FE65D}"/>
          </ac:spMkLst>
        </pc:spChg>
        <pc:spChg chg="mod">
          <ac:chgData name="MANUEL ALBERTO GUEVARA  NAJARRO" userId="dc0839a7-ef25-445d-88fe-29223dfab4a5" providerId="ADAL" clId="{259FC2C2-9211-4192-B033-2AED3B37BC6B}" dt="2021-06-21T20:07:55.597" v="659" actId="207"/>
          <ac:spMkLst>
            <pc:docMk/>
            <pc:sldMk cId="2932305907" sldId="630"/>
            <ac:spMk id="35" creationId="{9ECC18B9-FBE4-408A-90E7-0FB07DDD589C}"/>
          </ac:spMkLst>
        </pc:spChg>
        <pc:spChg chg="mod">
          <ac:chgData name="MANUEL ALBERTO GUEVARA  NAJARRO" userId="dc0839a7-ef25-445d-88fe-29223dfab4a5" providerId="ADAL" clId="{259FC2C2-9211-4192-B033-2AED3B37BC6B}" dt="2021-06-21T20:09:41.217" v="819" actId="1037"/>
          <ac:spMkLst>
            <pc:docMk/>
            <pc:sldMk cId="2932305907" sldId="630"/>
            <ac:spMk id="36" creationId="{1983A7B0-0147-4593-81CA-6CFABD2340ED}"/>
          </ac:spMkLst>
        </pc:spChg>
        <pc:spChg chg="mod">
          <ac:chgData name="MANUEL ALBERTO GUEVARA  NAJARRO" userId="dc0839a7-ef25-445d-88fe-29223dfab4a5" providerId="ADAL" clId="{259FC2C2-9211-4192-B033-2AED3B37BC6B}" dt="2021-06-21T20:03:42.301" v="395" actId="165"/>
          <ac:spMkLst>
            <pc:docMk/>
            <pc:sldMk cId="2932305907" sldId="630"/>
            <ac:spMk id="37" creationId="{1BEFC7F3-2DD1-43C4-A58B-41D6A41F9355}"/>
          </ac:spMkLst>
        </pc:spChg>
        <pc:spChg chg="mod">
          <ac:chgData name="MANUEL ALBERTO GUEVARA  NAJARRO" userId="dc0839a7-ef25-445d-88fe-29223dfab4a5" providerId="ADAL" clId="{259FC2C2-9211-4192-B033-2AED3B37BC6B}" dt="2021-06-21T20:03:42.301" v="395" actId="165"/>
          <ac:spMkLst>
            <pc:docMk/>
            <pc:sldMk cId="2932305907" sldId="630"/>
            <ac:spMk id="38" creationId="{5B90A5C4-FD4F-48B5-8A54-03D111BA2C03}"/>
          </ac:spMkLst>
        </pc:spChg>
        <pc:spChg chg="del">
          <ac:chgData name="MANUEL ALBERTO GUEVARA  NAJARRO" userId="dc0839a7-ef25-445d-88fe-29223dfab4a5" providerId="ADAL" clId="{259FC2C2-9211-4192-B033-2AED3B37BC6B}" dt="2021-06-21T19:56:30.499" v="381" actId="478"/>
          <ac:spMkLst>
            <pc:docMk/>
            <pc:sldMk cId="2932305907" sldId="630"/>
            <ac:spMk id="39" creationId="{ACC695CE-44CC-4B6E-A480-F9F483B6AB96}"/>
          </ac:spMkLst>
        </pc:spChg>
        <pc:spChg chg="del">
          <ac:chgData name="MANUEL ALBERTO GUEVARA  NAJARRO" userId="dc0839a7-ef25-445d-88fe-29223dfab4a5" providerId="ADAL" clId="{259FC2C2-9211-4192-B033-2AED3B37BC6B}" dt="2021-06-21T19:56:30.499" v="381" actId="478"/>
          <ac:spMkLst>
            <pc:docMk/>
            <pc:sldMk cId="2932305907" sldId="630"/>
            <ac:spMk id="40" creationId="{C355B0CF-6879-4060-9B65-E091EA5B23D9}"/>
          </ac:spMkLst>
        </pc:spChg>
        <pc:spChg chg="mod">
          <ac:chgData name="MANUEL ALBERTO GUEVARA  NAJARRO" userId="dc0839a7-ef25-445d-88fe-29223dfab4a5" providerId="ADAL" clId="{259FC2C2-9211-4192-B033-2AED3B37BC6B}" dt="2021-06-21T20:05:39.718" v="562" actId="20577"/>
          <ac:spMkLst>
            <pc:docMk/>
            <pc:sldMk cId="2932305907" sldId="630"/>
            <ac:spMk id="41" creationId="{08A73305-CD87-4A31-91FB-BA0678A4D2E9}"/>
          </ac:spMkLst>
        </pc:spChg>
        <pc:spChg chg="del">
          <ac:chgData name="MANUEL ALBERTO GUEVARA  NAJARRO" userId="dc0839a7-ef25-445d-88fe-29223dfab4a5" providerId="ADAL" clId="{259FC2C2-9211-4192-B033-2AED3B37BC6B}" dt="2021-06-21T19:56:30.499" v="381" actId="478"/>
          <ac:spMkLst>
            <pc:docMk/>
            <pc:sldMk cId="2932305907" sldId="630"/>
            <ac:spMk id="42" creationId="{E7D2B2B0-17C2-4943-8E20-4437192CAD2F}"/>
          </ac:spMkLst>
        </pc:spChg>
        <pc:spChg chg="del">
          <ac:chgData name="MANUEL ALBERTO GUEVARA  NAJARRO" userId="dc0839a7-ef25-445d-88fe-29223dfab4a5" providerId="ADAL" clId="{259FC2C2-9211-4192-B033-2AED3B37BC6B}" dt="2021-06-21T19:56:30.499" v="381" actId="478"/>
          <ac:spMkLst>
            <pc:docMk/>
            <pc:sldMk cId="2932305907" sldId="630"/>
            <ac:spMk id="43" creationId="{F924FD13-0A7D-416A-BA1A-CB3B19374B83}"/>
          </ac:spMkLst>
        </pc:spChg>
        <pc:spChg chg="add mod topLvl">
          <ac:chgData name="MANUEL ALBERTO GUEVARA  NAJARRO" userId="dc0839a7-ef25-445d-88fe-29223dfab4a5" providerId="ADAL" clId="{259FC2C2-9211-4192-B033-2AED3B37BC6B}" dt="2021-06-21T20:08:14.537" v="679" actId="1035"/>
          <ac:spMkLst>
            <pc:docMk/>
            <pc:sldMk cId="2932305907" sldId="630"/>
            <ac:spMk id="44" creationId="{E4F12F6E-E788-48E8-B3B7-DE4794D536B8}"/>
          </ac:spMkLst>
        </pc:spChg>
        <pc:spChg chg="del">
          <ac:chgData name="MANUEL ALBERTO GUEVARA  NAJARRO" userId="dc0839a7-ef25-445d-88fe-29223dfab4a5" providerId="ADAL" clId="{259FC2C2-9211-4192-B033-2AED3B37BC6B}" dt="2021-06-21T19:56:30.499" v="381" actId="478"/>
          <ac:spMkLst>
            <pc:docMk/>
            <pc:sldMk cId="2932305907" sldId="630"/>
            <ac:spMk id="45" creationId="{A11AFCFC-2540-47C6-B450-9F3938378212}"/>
          </ac:spMkLst>
        </pc:spChg>
        <pc:spChg chg="mod">
          <ac:chgData name="MANUEL ALBERTO GUEVARA  NAJARRO" userId="dc0839a7-ef25-445d-88fe-29223dfab4a5" providerId="ADAL" clId="{259FC2C2-9211-4192-B033-2AED3B37BC6B}" dt="2021-06-21T20:05:20.578" v="548"/>
          <ac:spMkLst>
            <pc:docMk/>
            <pc:sldMk cId="2932305907" sldId="630"/>
            <ac:spMk id="47" creationId="{18BC1B1E-EAFA-438F-A78A-DCDE244F0D76}"/>
          </ac:spMkLst>
        </pc:spChg>
        <pc:spChg chg="del">
          <ac:chgData name="MANUEL ALBERTO GUEVARA  NAJARRO" userId="dc0839a7-ef25-445d-88fe-29223dfab4a5" providerId="ADAL" clId="{259FC2C2-9211-4192-B033-2AED3B37BC6B}" dt="2021-06-21T19:56:30.499" v="381" actId="478"/>
          <ac:spMkLst>
            <pc:docMk/>
            <pc:sldMk cId="2932305907" sldId="630"/>
            <ac:spMk id="48" creationId="{623F76FC-39AA-46BA-9428-0000BF320917}"/>
          </ac:spMkLst>
        </pc:spChg>
        <pc:spChg chg="mod">
          <ac:chgData name="MANUEL ALBERTO GUEVARA  NAJARRO" userId="dc0839a7-ef25-445d-88fe-29223dfab4a5" providerId="ADAL" clId="{259FC2C2-9211-4192-B033-2AED3B37BC6B}" dt="2021-06-21T20:05:20.578" v="548"/>
          <ac:spMkLst>
            <pc:docMk/>
            <pc:sldMk cId="2932305907" sldId="630"/>
            <ac:spMk id="49" creationId="{73014376-CE87-41A9-87BB-18B9D1369975}"/>
          </ac:spMkLst>
        </pc:spChg>
        <pc:spChg chg="mod">
          <ac:chgData name="MANUEL ALBERTO GUEVARA  NAJARRO" userId="dc0839a7-ef25-445d-88fe-29223dfab4a5" providerId="ADAL" clId="{259FC2C2-9211-4192-B033-2AED3B37BC6B}" dt="2021-06-21T20:05:20.578" v="548"/>
          <ac:spMkLst>
            <pc:docMk/>
            <pc:sldMk cId="2932305907" sldId="630"/>
            <ac:spMk id="50" creationId="{47534C8E-F79B-4C15-909F-80F7B4C96CDA}"/>
          </ac:spMkLst>
        </pc:spChg>
        <pc:spChg chg="del">
          <ac:chgData name="MANUEL ALBERTO GUEVARA  NAJARRO" userId="dc0839a7-ef25-445d-88fe-29223dfab4a5" providerId="ADAL" clId="{259FC2C2-9211-4192-B033-2AED3B37BC6B}" dt="2021-06-21T19:56:30.499" v="381" actId="478"/>
          <ac:spMkLst>
            <pc:docMk/>
            <pc:sldMk cId="2932305907" sldId="630"/>
            <ac:spMk id="55" creationId="{44EFE15E-4CBC-4AC5-974A-C4C18972DD37}"/>
          </ac:spMkLst>
        </pc:spChg>
        <pc:spChg chg="del">
          <ac:chgData name="MANUEL ALBERTO GUEVARA  NAJARRO" userId="dc0839a7-ef25-445d-88fe-29223dfab4a5" providerId="ADAL" clId="{259FC2C2-9211-4192-B033-2AED3B37BC6B}" dt="2021-06-21T19:56:30.499" v="381" actId="478"/>
          <ac:spMkLst>
            <pc:docMk/>
            <pc:sldMk cId="2932305907" sldId="630"/>
            <ac:spMk id="56" creationId="{DAEE2C90-2FD8-4EA6-AA4D-843E87469421}"/>
          </ac:spMkLst>
        </pc:spChg>
        <pc:spChg chg="mod">
          <ac:chgData name="MANUEL ALBERTO GUEVARA  NAJARRO" userId="dc0839a7-ef25-445d-88fe-29223dfab4a5" providerId="ADAL" clId="{259FC2C2-9211-4192-B033-2AED3B37BC6B}" dt="2021-06-21T20:05:20.578" v="548"/>
          <ac:spMkLst>
            <pc:docMk/>
            <pc:sldMk cId="2932305907" sldId="630"/>
            <ac:spMk id="57" creationId="{66A2DC16-1660-4176-826D-FF3B3A101D68}"/>
          </ac:spMkLst>
        </pc:spChg>
        <pc:spChg chg="mod">
          <ac:chgData name="MANUEL ALBERTO GUEVARA  NAJARRO" userId="dc0839a7-ef25-445d-88fe-29223dfab4a5" providerId="ADAL" clId="{259FC2C2-9211-4192-B033-2AED3B37BC6B}" dt="2021-06-21T20:05:23.783" v="550"/>
          <ac:spMkLst>
            <pc:docMk/>
            <pc:sldMk cId="2932305907" sldId="630"/>
            <ac:spMk id="59" creationId="{FA5273B4-3226-4B1F-837E-A9495D7EB770}"/>
          </ac:spMkLst>
        </pc:spChg>
        <pc:spChg chg="mod">
          <ac:chgData name="MANUEL ALBERTO GUEVARA  NAJARRO" userId="dc0839a7-ef25-445d-88fe-29223dfab4a5" providerId="ADAL" clId="{259FC2C2-9211-4192-B033-2AED3B37BC6B}" dt="2021-06-21T20:05:23.783" v="550"/>
          <ac:spMkLst>
            <pc:docMk/>
            <pc:sldMk cId="2932305907" sldId="630"/>
            <ac:spMk id="60" creationId="{D06E1E1B-E7BA-4D5D-8BBD-A02AD3C3E89E}"/>
          </ac:spMkLst>
        </pc:spChg>
        <pc:spChg chg="mod">
          <ac:chgData name="MANUEL ALBERTO GUEVARA  NAJARRO" userId="dc0839a7-ef25-445d-88fe-29223dfab4a5" providerId="ADAL" clId="{259FC2C2-9211-4192-B033-2AED3B37BC6B}" dt="2021-06-21T20:05:23.783" v="550"/>
          <ac:spMkLst>
            <pc:docMk/>
            <pc:sldMk cId="2932305907" sldId="630"/>
            <ac:spMk id="61" creationId="{EF56AD47-C91E-40EA-875C-6352EF9431F6}"/>
          </ac:spMkLst>
        </pc:spChg>
        <pc:spChg chg="mod">
          <ac:chgData name="MANUEL ALBERTO GUEVARA  NAJARRO" userId="dc0839a7-ef25-445d-88fe-29223dfab4a5" providerId="ADAL" clId="{259FC2C2-9211-4192-B033-2AED3B37BC6B}" dt="2021-06-21T20:05:23.783" v="550"/>
          <ac:spMkLst>
            <pc:docMk/>
            <pc:sldMk cId="2932305907" sldId="630"/>
            <ac:spMk id="62" creationId="{0C67CF76-5B94-47E3-BBA0-887F074F7B2F}"/>
          </ac:spMkLst>
        </pc:spChg>
        <pc:spChg chg="mod">
          <ac:chgData name="MANUEL ALBERTO GUEVARA  NAJARRO" userId="dc0839a7-ef25-445d-88fe-29223dfab4a5" providerId="ADAL" clId="{259FC2C2-9211-4192-B033-2AED3B37BC6B}" dt="2021-06-21T20:05:55.574" v="591" actId="207"/>
          <ac:spMkLst>
            <pc:docMk/>
            <pc:sldMk cId="2932305907" sldId="630"/>
            <ac:spMk id="64" creationId="{92DF40F5-02D0-4F3F-B842-6FE59847AE77}"/>
          </ac:spMkLst>
        </pc:spChg>
        <pc:spChg chg="mod">
          <ac:chgData name="MANUEL ALBERTO GUEVARA  NAJARRO" userId="dc0839a7-ef25-445d-88fe-29223dfab4a5" providerId="ADAL" clId="{259FC2C2-9211-4192-B033-2AED3B37BC6B}" dt="2021-06-21T20:05:26.343" v="552"/>
          <ac:spMkLst>
            <pc:docMk/>
            <pc:sldMk cId="2932305907" sldId="630"/>
            <ac:spMk id="65" creationId="{B84E1C50-E2B6-4C58-8B58-A82C19CBD3CD}"/>
          </ac:spMkLst>
        </pc:spChg>
        <pc:spChg chg="mod">
          <ac:chgData name="MANUEL ALBERTO GUEVARA  NAJARRO" userId="dc0839a7-ef25-445d-88fe-29223dfab4a5" providerId="ADAL" clId="{259FC2C2-9211-4192-B033-2AED3B37BC6B}" dt="2021-06-21T20:05:26.343" v="552"/>
          <ac:spMkLst>
            <pc:docMk/>
            <pc:sldMk cId="2932305907" sldId="630"/>
            <ac:spMk id="66" creationId="{80ADDB60-0B4D-44C6-9113-9BC4530C9735}"/>
          </ac:spMkLst>
        </pc:spChg>
        <pc:spChg chg="mod">
          <ac:chgData name="MANUEL ALBERTO GUEVARA  NAJARRO" userId="dc0839a7-ef25-445d-88fe-29223dfab4a5" providerId="ADAL" clId="{259FC2C2-9211-4192-B033-2AED3B37BC6B}" dt="2021-06-21T20:06:06.107" v="592" actId="790"/>
          <ac:spMkLst>
            <pc:docMk/>
            <pc:sldMk cId="2932305907" sldId="630"/>
            <ac:spMk id="67" creationId="{1EB0B3F9-8BB3-401E-B9B3-5EEDF2312F45}"/>
          </ac:spMkLst>
        </pc:spChg>
        <pc:spChg chg="add del mod">
          <ac:chgData name="MANUEL ALBERTO GUEVARA  NAJARRO" userId="dc0839a7-ef25-445d-88fe-29223dfab4a5" providerId="ADAL" clId="{259FC2C2-9211-4192-B033-2AED3B37BC6B}" dt="2021-06-21T20:06:19.548" v="594"/>
          <ac:spMkLst>
            <pc:docMk/>
            <pc:sldMk cId="2932305907" sldId="630"/>
            <ac:spMk id="68" creationId="{3E38378B-AA60-42EF-B929-210606F986AA}"/>
          </ac:spMkLst>
        </pc:spChg>
        <pc:spChg chg="add del mod">
          <ac:chgData name="MANUEL ALBERTO GUEVARA  NAJARRO" userId="dc0839a7-ef25-445d-88fe-29223dfab4a5" providerId="ADAL" clId="{259FC2C2-9211-4192-B033-2AED3B37BC6B}" dt="2021-06-21T20:06:23.368" v="596"/>
          <ac:spMkLst>
            <pc:docMk/>
            <pc:sldMk cId="2932305907" sldId="630"/>
            <ac:spMk id="69" creationId="{4F2042D1-A021-4E12-B175-FD3641D8777E}"/>
          </ac:spMkLst>
        </pc:spChg>
        <pc:spChg chg="add del mod">
          <ac:chgData name="MANUEL ALBERTO GUEVARA  NAJARRO" userId="dc0839a7-ef25-445d-88fe-29223dfab4a5" providerId="ADAL" clId="{259FC2C2-9211-4192-B033-2AED3B37BC6B}" dt="2021-06-21T20:06:27.267" v="598"/>
          <ac:spMkLst>
            <pc:docMk/>
            <pc:sldMk cId="2932305907" sldId="630"/>
            <ac:spMk id="70" creationId="{0628C443-2EB4-4502-BBA9-D22E1F42CB43}"/>
          </ac:spMkLst>
        </pc:spChg>
        <pc:spChg chg="add del mod">
          <ac:chgData name="MANUEL ALBERTO GUEVARA  NAJARRO" userId="dc0839a7-ef25-445d-88fe-29223dfab4a5" providerId="ADAL" clId="{259FC2C2-9211-4192-B033-2AED3B37BC6B}" dt="2021-06-21T20:06:27.267" v="598"/>
          <ac:spMkLst>
            <pc:docMk/>
            <pc:sldMk cId="2932305907" sldId="630"/>
            <ac:spMk id="71" creationId="{BCCBFA00-456D-41F4-80A0-BF65CEB81DE1}"/>
          </ac:spMkLst>
        </pc:spChg>
        <pc:spChg chg="mod">
          <ac:chgData name="MANUEL ALBERTO GUEVARA  NAJARRO" userId="dc0839a7-ef25-445d-88fe-29223dfab4a5" providerId="ADAL" clId="{259FC2C2-9211-4192-B033-2AED3B37BC6B}" dt="2021-06-21T20:06:42.476" v="602" actId="207"/>
          <ac:spMkLst>
            <pc:docMk/>
            <pc:sldMk cId="2932305907" sldId="630"/>
            <ac:spMk id="73" creationId="{BEB5ADD1-4FCE-4137-9BBA-5B843399BBD0}"/>
          </ac:spMkLst>
        </pc:spChg>
        <pc:spChg chg="mod">
          <ac:chgData name="MANUEL ALBERTO GUEVARA  NAJARRO" userId="dc0839a7-ef25-445d-88fe-29223dfab4a5" providerId="ADAL" clId="{259FC2C2-9211-4192-B033-2AED3B37BC6B}" dt="2021-06-21T20:09:37.452" v="816" actId="1035"/>
          <ac:spMkLst>
            <pc:docMk/>
            <pc:sldMk cId="2932305907" sldId="630"/>
            <ac:spMk id="74" creationId="{73B8BAFC-F292-4EC7-BA73-C23C179BA980}"/>
          </ac:spMkLst>
        </pc:spChg>
        <pc:spChg chg="mod">
          <ac:chgData name="MANUEL ALBERTO GUEVARA  NAJARRO" userId="dc0839a7-ef25-445d-88fe-29223dfab4a5" providerId="ADAL" clId="{259FC2C2-9211-4192-B033-2AED3B37BC6B}" dt="2021-06-21T20:06:31.458" v="599"/>
          <ac:spMkLst>
            <pc:docMk/>
            <pc:sldMk cId="2932305907" sldId="630"/>
            <ac:spMk id="75" creationId="{E08D396B-D37B-4966-B7E4-53C4683DBB9B}"/>
          </ac:spMkLst>
        </pc:spChg>
        <pc:spChg chg="mod">
          <ac:chgData name="MANUEL ALBERTO GUEVARA  NAJARRO" userId="dc0839a7-ef25-445d-88fe-29223dfab4a5" providerId="ADAL" clId="{259FC2C2-9211-4192-B033-2AED3B37BC6B}" dt="2021-06-21T20:06:31.458" v="599"/>
          <ac:spMkLst>
            <pc:docMk/>
            <pc:sldMk cId="2932305907" sldId="630"/>
            <ac:spMk id="76" creationId="{21802DD3-DDD8-4D9A-8C60-719E1740392D}"/>
          </ac:spMkLst>
        </pc:spChg>
        <pc:spChg chg="mod">
          <ac:chgData name="MANUEL ALBERTO GUEVARA  NAJARRO" userId="dc0839a7-ef25-445d-88fe-29223dfab4a5" providerId="ADAL" clId="{259FC2C2-9211-4192-B033-2AED3B37BC6B}" dt="2021-06-21T20:07:12.748" v="656" actId="790"/>
          <ac:spMkLst>
            <pc:docMk/>
            <pc:sldMk cId="2932305907" sldId="630"/>
            <ac:spMk id="77" creationId="{48375546-F979-4E9E-94B3-4946D15FECFC}"/>
          </ac:spMkLst>
        </pc:spChg>
        <pc:spChg chg="mod">
          <ac:chgData name="MANUEL ALBERTO GUEVARA  NAJARRO" userId="dc0839a7-ef25-445d-88fe-29223dfab4a5" providerId="ADAL" clId="{259FC2C2-9211-4192-B033-2AED3B37BC6B}" dt="2021-06-21T20:09:26.587" v="812" actId="207"/>
          <ac:spMkLst>
            <pc:docMk/>
            <pc:sldMk cId="2932305907" sldId="630"/>
            <ac:spMk id="79" creationId="{F8B81FEC-7A7E-4DF5-A02C-8087300B82F6}"/>
          </ac:spMkLst>
        </pc:spChg>
        <pc:spChg chg="mod">
          <ac:chgData name="MANUEL ALBERTO GUEVARA  NAJARRO" userId="dc0839a7-ef25-445d-88fe-29223dfab4a5" providerId="ADAL" clId="{259FC2C2-9211-4192-B033-2AED3B37BC6B}" dt="2021-06-21T20:09:23.430" v="811" actId="207"/>
          <ac:spMkLst>
            <pc:docMk/>
            <pc:sldMk cId="2932305907" sldId="630"/>
            <ac:spMk id="80" creationId="{32F15BF8-3C81-4CF7-A634-D84FCC62F5F9}"/>
          </ac:spMkLst>
        </pc:spChg>
        <pc:spChg chg="mod">
          <ac:chgData name="MANUEL ALBERTO GUEVARA  NAJARRO" userId="dc0839a7-ef25-445d-88fe-29223dfab4a5" providerId="ADAL" clId="{259FC2C2-9211-4192-B033-2AED3B37BC6B}" dt="2021-06-21T20:09:23.430" v="811" actId="207"/>
          <ac:spMkLst>
            <pc:docMk/>
            <pc:sldMk cId="2932305907" sldId="630"/>
            <ac:spMk id="81" creationId="{28C2AE4A-C99C-4750-9BB0-921E121D916F}"/>
          </ac:spMkLst>
        </pc:spChg>
        <pc:spChg chg="mod">
          <ac:chgData name="MANUEL ALBERTO GUEVARA  NAJARRO" userId="dc0839a7-ef25-445d-88fe-29223dfab4a5" providerId="ADAL" clId="{259FC2C2-9211-4192-B033-2AED3B37BC6B}" dt="2021-06-21T20:09:33.970" v="814" actId="1038"/>
          <ac:spMkLst>
            <pc:docMk/>
            <pc:sldMk cId="2932305907" sldId="630"/>
            <ac:spMk id="82" creationId="{ED773A08-143E-4088-8FE0-3B6F0D42F617}"/>
          </ac:spMkLst>
        </pc:spChg>
        <pc:spChg chg="mod">
          <ac:chgData name="MANUEL ALBERTO GUEVARA  NAJARRO" userId="dc0839a7-ef25-445d-88fe-29223dfab4a5" providerId="ADAL" clId="{259FC2C2-9211-4192-B033-2AED3B37BC6B}" dt="2021-06-21T20:09:23.430" v="811" actId="207"/>
          <ac:spMkLst>
            <pc:docMk/>
            <pc:sldMk cId="2932305907" sldId="630"/>
            <ac:spMk id="83" creationId="{EEA324D1-C5A6-450E-B992-56CBC5A1B347}"/>
          </ac:spMkLst>
        </pc:spChg>
        <pc:grpChg chg="add del mod">
          <ac:chgData name="MANUEL ALBERTO GUEVARA  NAJARRO" userId="dc0839a7-ef25-445d-88fe-29223dfab4a5" providerId="ADAL" clId="{259FC2C2-9211-4192-B033-2AED3B37BC6B}" dt="2021-06-21T20:03:42.301" v="395" actId="165"/>
          <ac:grpSpMkLst>
            <pc:docMk/>
            <pc:sldMk cId="2932305907" sldId="630"/>
            <ac:grpSpMk id="2" creationId="{C129511E-5911-453D-B8F5-78F77B801A87}"/>
          </ac:grpSpMkLst>
        </pc:grpChg>
        <pc:grpChg chg="add mod topLvl">
          <ac:chgData name="MANUEL ALBERTO GUEVARA  NAJARRO" userId="dc0839a7-ef25-445d-88fe-29223dfab4a5" providerId="ADAL" clId="{259FC2C2-9211-4192-B033-2AED3B37BC6B}" dt="2021-06-21T20:08:14.537" v="679" actId="1035"/>
          <ac:grpSpMkLst>
            <pc:docMk/>
            <pc:sldMk cId="2932305907" sldId="630"/>
            <ac:grpSpMk id="21" creationId="{C0675A4E-B484-462E-A803-F393316E766E}"/>
          </ac:grpSpMkLst>
        </pc:grpChg>
        <pc:grpChg chg="add mod topLvl">
          <ac:chgData name="MANUEL ALBERTO GUEVARA  NAJARRO" userId="dc0839a7-ef25-445d-88fe-29223dfab4a5" providerId="ADAL" clId="{259FC2C2-9211-4192-B033-2AED3B37BC6B}" dt="2021-06-21T20:08:19.218" v="702" actId="1036"/>
          <ac:grpSpMkLst>
            <pc:docMk/>
            <pc:sldMk cId="2932305907" sldId="630"/>
            <ac:grpSpMk id="28" creationId="{B6165A04-D8CB-4B0F-8AD1-77BE8BEAC0BA}"/>
          </ac:grpSpMkLst>
        </pc:grpChg>
        <pc:grpChg chg="add mod topLvl">
          <ac:chgData name="MANUEL ALBERTO GUEVARA  NAJARRO" userId="dc0839a7-ef25-445d-88fe-29223dfab4a5" providerId="ADAL" clId="{259FC2C2-9211-4192-B033-2AED3B37BC6B}" dt="2021-06-21T20:09:47.887" v="824" actId="1035"/>
          <ac:grpSpMkLst>
            <pc:docMk/>
            <pc:sldMk cId="2932305907" sldId="630"/>
            <ac:grpSpMk id="34" creationId="{A1406A2D-D9B9-4DB6-8553-30DF21AC0E6C}"/>
          </ac:grpSpMkLst>
        </pc:grpChg>
        <pc:grpChg chg="add del mod">
          <ac:chgData name="MANUEL ALBERTO GUEVARA  NAJARRO" userId="dc0839a7-ef25-445d-88fe-29223dfab4a5" providerId="ADAL" clId="{259FC2C2-9211-4192-B033-2AED3B37BC6B}" dt="2021-06-21T20:05:23.083" v="549"/>
          <ac:grpSpMkLst>
            <pc:docMk/>
            <pc:sldMk cId="2932305907" sldId="630"/>
            <ac:grpSpMk id="46" creationId="{10F9D847-8971-4D4B-A08B-274E11ACA1E0}"/>
          </ac:grpSpMkLst>
        </pc:grpChg>
        <pc:grpChg chg="add del mod">
          <ac:chgData name="MANUEL ALBERTO GUEVARA  NAJARRO" userId="dc0839a7-ef25-445d-88fe-29223dfab4a5" providerId="ADAL" clId="{259FC2C2-9211-4192-B033-2AED3B37BC6B}" dt="2021-06-21T20:05:25.857" v="551"/>
          <ac:grpSpMkLst>
            <pc:docMk/>
            <pc:sldMk cId="2932305907" sldId="630"/>
            <ac:grpSpMk id="58" creationId="{9724BC4B-BAB9-4118-86F6-FA04A9C831BD}"/>
          </ac:grpSpMkLst>
        </pc:grpChg>
        <pc:grpChg chg="add mod">
          <ac:chgData name="MANUEL ALBERTO GUEVARA  NAJARRO" userId="dc0839a7-ef25-445d-88fe-29223dfab4a5" providerId="ADAL" clId="{259FC2C2-9211-4192-B033-2AED3B37BC6B}" dt="2021-06-21T20:08:27.320" v="755" actId="1036"/>
          <ac:grpSpMkLst>
            <pc:docMk/>
            <pc:sldMk cId="2932305907" sldId="630"/>
            <ac:grpSpMk id="63" creationId="{17D3F49E-F8B4-4CEC-8CBE-93FE5C3A6E09}"/>
          </ac:grpSpMkLst>
        </pc:grpChg>
        <pc:grpChg chg="add mod">
          <ac:chgData name="MANUEL ALBERTO GUEVARA  NAJARRO" userId="dc0839a7-ef25-445d-88fe-29223dfab4a5" providerId="ADAL" clId="{259FC2C2-9211-4192-B033-2AED3B37BC6B}" dt="2021-06-21T20:08:30.658" v="778" actId="1035"/>
          <ac:grpSpMkLst>
            <pc:docMk/>
            <pc:sldMk cId="2932305907" sldId="630"/>
            <ac:grpSpMk id="72" creationId="{9EC82CE8-0325-4CFE-BC82-331D5BECCDCB}"/>
          </ac:grpSpMkLst>
        </pc:grpChg>
        <pc:grpChg chg="add mod">
          <ac:chgData name="MANUEL ALBERTO GUEVARA  NAJARRO" userId="dc0839a7-ef25-445d-88fe-29223dfab4a5" providerId="ADAL" clId="{259FC2C2-9211-4192-B033-2AED3B37BC6B}" dt="2021-06-21T20:09:23.430" v="811" actId="207"/>
          <ac:grpSpMkLst>
            <pc:docMk/>
            <pc:sldMk cId="2932305907" sldId="630"/>
            <ac:grpSpMk id="78" creationId="{993D0D58-47E0-4F83-8F1F-8222CE993D0F}"/>
          </ac:grpSpMkLst>
        </pc:grpChg>
        <pc:picChg chg="del">
          <ac:chgData name="MANUEL ALBERTO GUEVARA  NAJARRO" userId="dc0839a7-ef25-445d-88fe-29223dfab4a5" providerId="ADAL" clId="{259FC2C2-9211-4192-B033-2AED3B37BC6B}" dt="2021-06-21T19:56:30.499" v="381" actId="478"/>
          <ac:picMkLst>
            <pc:docMk/>
            <pc:sldMk cId="2932305907" sldId="630"/>
            <ac:picMk id="51" creationId="{E01BF0BA-DEFA-4C51-9132-EBA48F500DF8}"/>
          </ac:picMkLst>
        </pc:picChg>
        <pc:picChg chg="del">
          <ac:chgData name="MANUEL ALBERTO GUEVARA  NAJARRO" userId="dc0839a7-ef25-445d-88fe-29223dfab4a5" providerId="ADAL" clId="{259FC2C2-9211-4192-B033-2AED3B37BC6B}" dt="2021-06-21T19:56:30.499" v="381" actId="478"/>
          <ac:picMkLst>
            <pc:docMk/>
            <pc:sldMk cId="2932305907" sldId="630"/>
            <ac:picMk id="52" creationId="{F3BAC3D1-176C-49EB-85CC-7901A855F4C6}"/>
          </ac:picMkLst>
        </pc:picChg>
        <pc:picChg chg="del">
          <ac:chgData name="MANUEL ALBERTO GUEVARA  NAJARRO" userId="dc0839a7-ef25-445d-88fe-29223dfab4a5" providerId="ADAL" clId="{259FC2C2-9211-4192-B033-2AED3B37BC6B}" dt="2021-06-21T19:56:30.499" v="381" actId="478"/>
          <ac:picMkLst>
            <pc:docMk/>
            <pc:sldMk cId="2932305907" sldId="630"/>
            <ac:picMk id="53" creationId="{5F227B4B-07E1-4668-A411-9B42DAA84F10}"/>
          </ac:picMkLst>
        </pc:picChg>
        <pc:picChg chg="del">
          <ac:chgData name="MANUEL ALBERTO GUEVARA  NAJARRO" userId="dc0839a7-ef25-445d-88fe-29223dfab4a5" providerId="ADAL" clId="{259FC2C2-9211-4192-B033-2AED3B37BC6B}" dt="2021-06-21T19:56:30.499" v="381" actId="478"/>
          <ac:picMkLst>
            <pc:docMk/>
            <pc:sldMk cId="2932305907" sldId="630"/>
            <ac:picMk id="54" creationId="{54CC9A94-2017-4422-9D43-845757D632B2}"/>
          </ac:picMkLst>
        </pc:picChg>
      </pc:sldChg>
      <pc:sldChg chg="addSp delSp modSp new del mod modClrScheme chgLayout">
        <pc:chgData name="MANUEL ALBERTO GUEVARA  NAJARRO" userId="dc0839a7-ef25-445d-88fe-29223dfab4a5" providerId="ADAL" clId="{259FC2C2-9211-4192-B033-2AED3B37BC6B}" dt="2021-06-21T20:12:47.037" v="835" actId="47"/>
        <pc:sldMkLst>
          <pc:docMk/>
          <pc:sldMk cId="435558813" sldId="631"/>
        </pc:sldMkLst>
        <pc:spChg chg="del">
          <ac:chgData name="MANUEL ALBERTO GUEVARA  NAJARRO" userId="dc0839a7-ef25-445d-88fe-29223dfab4a5" providerId="ADAL" clId="{259FC2C2-9211-4192-B033-2AED3B37BC6B}" dt="2021-06-21T20:10:18.171" v="825" actId="700"/>
          <ac:spMkLst>
            <pc:docMk/>
            <pc:sldMk cId="435558813" sldId="631"/>
            <ac:spMk id="2" creationId="{DA9CD40E-5E46-4B09-94AD-18A79E0E38AE}"/>
          </ac:spMkLst>
        </pc:spChg>
        <pc:spChg chg="del">
          <ac:chgData name="MANUEL ALBERTO GUEVARA  NAJARRO" userId="dc0839a7-ef25-445d-88fe-29223dfab4a5" providerId="ADAL" clId="{259FC2C2-9211-4192-B033-2AED3B37BC6B}" dt="2021-06-21T20:10:18.171" v="825" actId="700"/>
          <ac:spMkLst>
            <pc:docMk/>
            <pc:sldMk cId="435558813" sldId="631"/>
            <ac:spMk id="3" creationId="{226E2E7D-076C-4E17-B709-544602867A63}"/>
          </ac:spMkLst>
        </pc:spChg>
        <pc:spChg chg="del">
          <ac:chgData name="MANUEL ALBERTO GUEVARA  NAJARRO" userId="dc0839a7-ef25-445d-88fe-29223dfab4a5" providerId="ADAL" clId="{259FC2C2-9211-4192-B033-2AED3B37BC6B}" dt="2021-06-21T20:10:18.171" v="825" actId="700"/>
          <ac:spMkLst>
            <pc:docMk/>
            <pc:sldMk cId="435558813" sldId="631"/>
            <ac:spMk id="4" creationId="{CE890CE7-78B6-42B2-8423-FC845847ECCE}"/>
          </ac:spMkLst>
        </pc:spChg>
        <pc:spChg chg="add del mod">
          <ac:chgData name="MANUEL ALBERTO GUEVARA  NAJARRO" userId="dc0839a7-ef25-445d-88fe-29223dfab4a5" providerId="ADAL" clId="{259FC2C2-9211-4192-B033-2AED3B37BC6B}" dt="2021-06-21T20:10:19.362" v="826" actId="478"/>
          <ac:spMkLst>
            <pc:docMk/>
            <pc:sldMk cId="435558813" sldId="631"/>
            <ac:spMk id="5" creationId="{7CD99E81-3000-4B2C-B122-74A16A68414D}"/>
          </ac:spMkLst>
        </pc:spChg>
      </pc:sldChg>
      <pc:sldChg chg="del">
        <pc:chgData name="MANUEL ALBERTO GUEVARA  NAJARRO" userId="dc0839a7-ef25-445d-88fe-29223dfab4a5" providerId="ADAL" clId="{259FC2C2-9211-4192-B033-2AED3B37BC6B}" dt="2021-06-21T20:01:50.978" v="382" actId="47"/>
        <pc:sldMkLst>
          <pc:docMk/>
          <pc:sldMk cId="1094214726" sldId="631"/>
        </pc:sldMkLst>
      </pc:sldChg>
      <pc:sldChg chg="new del">
        <pc:chgData name="MANUEL ALBERTO GUEVARA  NAJARRO" userId="dc0839a7-ef25-445d-88fe-29223dfab4a5" providerId="ADAL" clId="{259FC2C2-9211-4192-B033-2AED3B37BC6B}" dt="2021-06-21T20:33:27.584" v="1343" actId="47"/>
        <pc:sldMkLst>
          <pc:docMk/>
          <pc:sldMk cId="961587639" sldId="632"/>
        </pc:sldMkLst>
      </pc:sldChg>
      <pc:sldChg chg="del">
        <pc:chgData name="MANUEL ALBERTO GUEVARA  NAJARRO" userId="dc0839a7-ef25-445d-88fe-29223dfab4a5" providerId="ADAL" clId="{259FC2C2-9211-4192-B033-2AED3B37BC6B}" dt="2021-06-21T20:01:50.978" v="382" actId="47"/>
        <pc:sldMkLst>
          <pc:docMk/>
          <pc:sldMk cId="1889000168" sldId="632"/>
        </pc:sldMkLst>
      </pc:sldChg>
      <pc:sldChg chg="new del">
        <pc:chgData name="MANUEL ALBERTO GUEVARA  NAJARRO" userId="dc0839a7-ef25-445d-88fe-29223dfab4a5" providerId="ADAL" clId="{259FC2C2-9211-4192-B033-2AED3B37BC6B}" dt="2021-06-21T20:33:27.584" v="1343" actId="47"/>
        <pc:sldMkLst>
          <pc:docMk/>
          <pc:sldMk cId="1212467730" sldId="633"/>
        </pc:sldMkLst>
      </pc:sldChg>
      <pc:sldChg chg="del">
        <pc:chgData name="MANUEL ALBERTO GUEVARA  NAJARRO" userId="dc0839a7-ef25-445d-88fe-29223dfab4a5" providerId="ADAL" clId="{259FC2C2-9211-4192-B033-2AED3B37BC6B}" dt="2021-06-21T20:01:50.978" v="382" actId="47"/>
        <pc:sldMkLst>
          <pc:docMk/>
          <pc:sldMk cId="0" sldId="634"/>
        </pc:sldMkLst>
      </pc:sldChg>
      <pc:sldChg chg="new del">
        <pc:chgData name="MANUEL ALBERTO GUEVARA  NAJARRO" userId="dc0839a7-ef25-445d-88fe-29223dfab4a5" providerId="ADAL" clId="{259FC2C2-9211-4192-B033-2AED3B37BC6B}" dt="2021-06-21T20:33:27.584" v="1343" actId="47"/>
        <pc:sldMkLst>
          <pc:docMk/>
          <pc:sldMk cId="59138825" sldId="634"/>
        </pc:sldMkLst>
      </pc:sldChg>
      <pc:sldChg chg="del">
        <pc:chgData name="MANUEL ALBERTO GUEVARA  NAJARRO" userId="dc0839a7-ef25-445d-88fe-29223dfab4a5" providerId="ADAL" clId="{259FC2C2-9211-4192-B033-2AED3B37BC6B}" dt="2021-06-21T19:48:51.640" v="81" actId="47"/>
        <pc:sldMkLst>
          <pc:docMk/>
          <pc:sldMk cId="105623066" sldId="635"/>
        </pc:sldMkLst>
      </pc:sldChg>
      <pc:sldChg chg="addSp delSp modSp add mod delAnim modAnim">
        <pc:chgData name="MANUEL ALBERTO GUEVARA  NAJARRO" userId="dc0839a7-ef25-445d-88fe-29223dfab4a5" providerId="ADAL" clId="{259FC2C2-9211-4192-B033-2AED3B37BC6B}" dt="2021-06-21T20:13:08.137" v="858" actId="478"/>
        <pc:sldMkLst>
          <pc:docMk/>
          <pc:sldMk cId="396948487" sldId="635"/>
        </pc:sldMkLst>
        <pc:spChg chg="del">
          <ac:chgData name="MANUEL ALBERTO GUEVARA  NAJARRO" userId="dc0839a7-ef25-445d-88fe-29223dfab4a5" providerId="ADAL" clId="{259FC2C2-9211-4192-B033-2AED3B37BC6B}" dt="2021-06-21T20:13:08.137" v="858" actId="478"/>
          <ac:spMkLst>
            <pc:docMk/>
            <pc:sldMk cId="396948487" sldId="635"/>
            <ac:spMk id="5" creationId="{D651998B-C8ED-48D9-9CED-5DDC684221A5}"/>
          </ac:spMkLst>
        </pc:spChg>
        <pc:spChg chg="add del mod">
          <ac:chgData name="MANUEL ALBERTO GUEVARA  NAJARRO" userId="dc0839a7-ef25-445d-88fe-29223dfab4a5" providerId="ADAL" clId="{259FC2C2-9211-4192-B033-2AED3B37BC6B}" dt="2021-06-21T20:12:56.882" v="839"/>
          <ac:spMkLst>
            <pc:docMk/>
            <pc:sldMk cId="396948487" sldId="635"/>
            <ac:spMk id="7" creationId="{3349BBC1-5882-4015-924A-3516B99FCE8A}"/>
          </ac:spMkLst>
        </pc:spChg>
        <pc:picChg chg="del">
          <ac:chgData name="MANUEL ALBERTO GUEVARA  NAJARRO" userId="dc0839a7-ef25-445d-88fe-29223dfab4a5" providerId="ADAL" clId="{259FC2C2-9211-4192-B033-2AED3B37BC6B}" dt="2021-06-21T20:12:55.297" v="838" actId="478"/>
          <ac:picMkLst>
            <pc:docMk/>
            <pc:sldMk cId="396948487" sldId="635"/>
            <ac:picMk id="6" creationId="{96B49076-1200-4680-AD9F-A501D0B8A748}"/>
          </ac:picMkLst>
        </pc:picChg>
        <pc:picChg chg="add mod">
          <ac:chgData name="MANUEL ALBERTO GUEVARA  NAJARRO" userId="dc0839a7-ef25-445d-88fe-29223dfab4a5" providerId="ADAL" clId="{259FC2C2-9211-4192-B033-2AED3B37BC6B}" dt="2021-06-21T20:13:04.857" v="857" actId="1035"/>
          <ac:picMkLst>
            <pc:docMk/>
            <pc:sldMk cId="396948487" sldId="635"/>
            <ac:picMk id="8" creationId="{AF205B59-F68B-411A-BB0F-52EB152E121F}"/>
          </ac:picMkLst>
        </pc:picChg>
      </pc:sldChg>
      <pc:sldChg chg="add del">
        <pc:chgData name="MANUEL ALBERTO GUEVARA  NAJARRO" userId="dc0839a7-ef25-445d-88fe-29223dfab4a5" providerId="ADAL" clId="{259FC2C2-9211-4192-B033-2AED3B37BC6B}" dt="2021-06-21T20:12:49.202" v="836" actId="47"/>
        <pc:sldMkLst>
          <pc:docMk/>
          <pc:sldMk cId="1800343920" sldId="635"/>
        </pc:sldMkLst>
      </pc:sldChg>
      <pc:sldChg chg="del">
        <pc:chgData name="MANUEL ALBERTO GUEVARA  NAJARRO" userId="dc0839a7-ef25-445d-88fe-29223dfab4a5" providerId="ADAL" clId="{259FC2C2-9211-4192-B033-2AED3B37BC6B}" dt="2021-06-21T20:01:56.358" v="383" actId="47"/>
        <pc:sldMkLst>
          <pc:docMk/>
          <pc:sldMk cId="2488294657" sldId="636"/>
        </pc:sldMkLst>
      </pc:sldChg>
      <pc:sldChg chg="addSp delSp modSp new mod modClrScheme chgLayout">
        <pc:chgData name="MANUEL ALBERTO GUEVARA  NAJARRO" userId="dc0839a7-ef25-445d-88fe-29223dfab4a5" providerId="ADAL" clId="{259FC2C2-9211-4192-B033-2AED3B37BC6B}" dt="2021-06-21T20:21:12.256" v="1266" actId="20577"/>
        <pc:sldMkLst>
          <pc:docMk/>
          <pc:sldMk cId="3320527708" sldId="636"/>
        </pc:sldMkLst>
        <pc:spChg chg="del mod ord">
          <ac:chgData name="MANUEL ALBERTO GUEVARA  NAJARRO" userId="dc0839a7-ef25-445d-88fe-29223dfab4a5" providerId="ADAL" clId="{259FC2C2-9211-4192-B033-2AED3B37BC6B}" dt="2021-06-21T20:16:59.207" v="861" actId="700"/>
          <ac:spMkLst>
            <pc:docMk/>
            <pc:sldMk cId="3320527708" sldId="636"/>
            <ac:spMk id="2" creationId="{EDE78203-0AB1-49C7-BE63-AF8D41CBA9B5}"/>
          </ac:spMkLst>
        </pc:spChg>
        <pc:spChg chg="add mod ord">
          <ac:chgData name="MANUEL ALBERTO GUEVARA  NAJARRO" userId="dc0839a7-ef25-445d-88fe-29223dfab4a5" providerId="ADAL" clId="{259FC2C2-9211-4192-B033-2AED3B37BC6B}" dt="2021-06-21T20:16:59.207" v="861" actId="700"/>
          <ac:spMkLst>
            <pc:docMk/>
            <pc:sldMk cId="3320527708" sldId="636"/>
            <ac:spMk id="3" creationId="{B17DFAE3-5A07-452F-9CD4-0FB90B87FC25}"/>
          </ac:spMkLst>
        </pc:spChg>
        <pc:spChg chg="add mod ord">
          <ac:chgData name="MANUEL ALBERTO GUEVARA  NAJARRO" userId="dc0839a7-ef25-445d-88fe-29223dfab4a5" providerId="ADAL" clId="{259FC2C2-9211-4192-B033-2AED3B37BC6B}" dt="2021-06-21T20:19:54.346" v="1017" actId="20577"/>
          <ac:spMkLst>
            <pc:docMk/>
            <pc:sldMk cId="3320527708" sldId="636"/>
            <ac:spMk id="4" creationId="{8F55FCD9-E4B6-41A3-9D79-B84B72C05D00}"/>
          </ac:spMkLst>
        </pc:spChg>
        <pc:spChg chg="add mod ord">
          <ac:chgData name="MANUEL ALBERTO GUEVARA  NAJARRO" userId="dc0839a7-ef25-445d-88fe-29223dfab4a5" providerId="ADAL" clId="{259FC2C2-9211-4192-B033-2AED3B37BC6B}" dt="2021-06-21T20:21:12.256" v="1266" actId="20577"/>
          <ac:spMkLst>
            <pc:docMk/>
            <pc:sldMk cId="3320527708" sldId="636"/>
            <ac:spMk id="5" creationId="{1331F9ED-DAC5-40EE-9D51-D7B628018E58}"/>
          </ac:spMkLst>
        </pc:spChg>
        <pc:spChg chg="add mod ord">
          <ac:chgData name="MANUEL ALBERTO GUEVARA  NAJARRO" userId="dc0839a7-ef25-445d-88fe-29223dfab4a5" providerId="ADAL" clId="{259FC2C2-9211-4192-B033-2AED3B37BC6B}" dt="2021-06-21T20:19:30.680" v="992" actId="20577"/>
          <ac:spMkLst>
            <pc:docMk/>
            <pc:sldMk cId="3320527708" sldId="636"/>
            <ac:spMk id="6" creationId="{C961A66D-B63D-49A4-9066-6201BDBD5C81}"/>
          </ac:spMkLst>
        </pc:spChg>
      </pc:sldChg>
      <pc:sldChg chg="modSp add mod">
        <pc:chgData name="MANUEL ALBERTO GUEVARA  NAJARRO" userId="dc0839a7-ef25-445d-88fe-29223dfab4a5" providerId="ADAL" clId="{259FC2C2-9211-4192-B033-2AED3B37BC6B}" dt="2021-06-21T20:41:58.710" v="1661" actId="207"/>
        <pc:sldMkLst>
          <pc:docMk/>
          <pc:sldMk cId="2442700930" sldId="637"/>
        </pc:sldMkLst>
        <pc:spChg chg="mod">
          <ac:chgData name="MANUEL ALBERTO GUEVARA  NAJARRO" userId="dc0839a7-ef25-445d-88fe-29223dfab4a5" providerId="ADAL" clId="{259FC2C2-9211-4192-B033-2AED3B37BC6B}" dt="2021-06-21T20:41:50.271" v="1659" actId="207"/>
          <ac:spMkLst>
            <pc:docMk/>
            <pc:sldMk cId="2442700930" sldId="637"/>
            <ac:spMk id="9" creationId="{F639BF2C-2DB7-4934-8FAC-3F92E40DC938}"/>
          </ac:spMkLst>
        </pc:spChg>
        <pc:spChg chg="mod">
          <ac:chgData name="MANUEL ALBERTO GUEVARA  NAJARRO" userId="dc0839a7-ef25-445d-88fe-29223dfab4a5" providerId="ADAL" clId="{259FC2C2-9211-4192-B033-2AED3B37BC6B}" dt="2021-06-21T20:40:43.604" v="1609" actId="20577"/>
          <ac:spMkLst>
            <pc:docMk/>
            <pc:sldMk cId="2442700930" sldId="637"/>
            <ac:spMk id="10" creationId="{41C1E303-6228-4BC3-B627-F6D186EB5846}"/>
          </ac:spMkLst>
        </pc:spChg>
        <pc:spChg chg="mod">
          <ac:chgData name="MANUEL ALBERTO GUEVARA  NAJARRO" userId="dc0839a7-ef25-445d-88fe-29223dfab4a5" providerId="ADAL" clId="{259FC2C2-9211-4192-B033-2AED3B37BC6B}" dt="2021-06-21T20:41:10.024" v="1639"/>
          <ac:spMkLst>
            <pc:docMk/>
            <pc:sldMk cId="2442700930" sldId="637"/>
            <ac:spMk id="31" creationId="{D7660AED-0D03-4071-9C0A-E0FD8364175C}"/>
          </ac:spMkLst>
        </pc:spChg>
        <pc:spChg chg="mod">
          <ac:chgData name="MANUEL ALBERTO GUEVARA  NAJARRO" userId="dc0839a7-ef25-445d-88fe-29223dfab4a5" providerId="ADAL" clId="{259FC2C2-9211-4192-B033-2AED3B37BC6B}" dt="2021-06-21T20:41:29.754" v="1654" actId="1036"/>
          <ac:spMkLst>
            <pc:docMk/>
            <pc:sldMk cId="2442700930" sldId="637"/>
            <ac:spMk id="40" creationId="{B179D5EA-69B8-4F01-8DE0-5F1A536912FB}"/>
          </ac:spMkLst>
        </pc:spChg>
        <pc:spChg chg="mod">
          <ac:chgData name="MANUEL ALBERTO GUEVARA  NAJARRO" userId="dc0839a7-ef25-445d-88fe-29223dfab4a5" providerId="ADAL" clId="{259FC2C2-9211-4192-B033-2AED3B37BC6B}" dt="2021-06-21T20:41:54.723" v="1660" actId="207"/>
          <ac:spMkLst>
            <pc:docMk/>
            <pc:sldMk cId="2442700930" sldId="637"/>
            <ac:spMk id="42" creationId="{9AC16476-C8E0-4A97-A3FE-331BFD664D8F}"/>
          </ac:spMkLst>
        </pc:spChg>
        <pc:spChg chg="mod">
          <ac:chgData name="MANUEL ALBERTO GUEVARA  NAJARRO" userId="dc0839a7-ef25-445d-88fe-29223dfab4a5" providerId="ADAL" clId="{259FC2C2-9211-4192-B033-2AED3B37BC6B}" dt="2021-06-21T20:40:48.404" v="1621" actId="20577"/>
          <ac:spMkLst>
            <pc:docMk/>
            <pc:sldMk cId="2442700930" sldId="637"/>
            <ac:spMk id="43" creationId="{3795E33F-6A3F-46D3-A576-166CE70EFDBD}"/>
          </ac:spMkLst>
        </pc:spChg>
        <pc:spChg chg="mod">
          <ac:chgData name="MANUEL ALBERTO GUEVARA  NAJARRO" userId="dc0839a7-ef25-445d-88fe-29223dfab4a5" providerId="ADAL" clId="{259FC2C2-9211-4192-B033-2AED3B37BC6B}" dt="2021-06-21T20:41:40.354" v="1658" actId="123"/>
          <ac:spMkLst>
            <pc:docMk/>
            <pc:sldMk cId="2442700930" sldId="637"/>
            <ac:spMk id="46" creationId="{9A170F2E-5BDF-4A77-8383-19E7C5A38678}"/>
          </ac:spMkLst>
        </pc:spChg>
        <pc:spChg chg="mod">
          <ac:chgData name="MANUEL ALBERTO GUEVARA  NAJARRO" userId="dc0839a7-ef25-445d-88fe-29223dfab4a5" providerId="ADAL" clId="{259FC2C2-9211-4192-B033-2AED3B37BC6B}" dt="2021-06-21T20:41:58.710" v="1661" actId="207"/>
          <ac:spMkLst>
            <pc:docMk/>
            <pc:sldMk cId="2442700930" sldId="637"/>
            <ac:spMk id="48" creationId="{96DB0810-C0A4-470A-A69B-6408AF0D9347}"/>
          </ac:spMkLst>
        </pc:spChg>
        <pc:spChg chg="mod">
          <ac:chgData name="MANUEL ALBERTO GUEVARA  NAJARRO" userId="dc0839a7-ef25-445d-88fe-29223dfab4a5" providerId="ADAL" clId="{259FC2C2-9211-4192-B033-2AED3B37BC6B}" dt="2021-06-21T20:41:02.294" v="1638" actId="20577"/>
          <ac:spMkLst>
            <pc:docMk/>
            <pc:sldMk cId="2442700930" sldId="637"/>
            <ac:spMk id="49" creationId="{5C6FB989-EA43-4A65-89C8-05CED850A7FD}"/>
          </ac:spMkLst>
        </pc:spChg>
      </pc:sldChg>
      <pc:sldChg chg="modSp add mod">
        <pc:chgData name="MANUEL ALBERTO GUEVARA  NAJARRO" userId="dc0839a7-ef25-445d-88fe-29223dfab4a5" providerId="ADAL" clId="{259FC2C2-9211-4192-B033-2AED3B37BC6B}" dt="2021-06-21T20:51:00.851" v="1758" actId="207"/>
        <pc:sldMkLst>
          <pc:docMk/>
          <pc:sldMk cId="3504062121" sldId="638"/>
        </pc:sldMkLst>
        <pc:spChg chg="mod">
          <ac:chgData name="MANUEL ALBERTO GUEVARA  NAJARRO" userId="dc0839a7-ef25-445d-88fe-29223dfab4a5" providerId="ADAL" clId="{259FC2C2-9211-4192-B033-2AED3B37BC6B}" dt="2021-06-21T20:50:43.360" v="1756" actId="207"/>
          <ac:spMkLst>
            <pc:docMk/>
            <pc:sldMk cId="3504062121" sldId="638"/>
            <ac:spMk id="9" creationId="{F639BF2C-2DB7-4934-8FAC-3F92E40DC938}"/>
          </ac:spMkLst>
        </pc:spChg>
        <pc:spChg chg="mod">
          <ac:chgData name="MANUEL ALBERTO GUEVARA  NAJARRO" userId="dc0839a7-ef25-445d-88fe-29223dfab4a5" providerId="ADAL" clId="{259FC2C2-9211-4192-B033-2AED3B37BC6B}" dt="2021-06-21T20:50:22.903" v="1755" actId="20577"/>
          <ac:spMkLst>
            <pc:docMk/>
            <pc:sldMk cId="3504062121" sldId="638"/>
            <ac:spMk id="10" creationId="{41C1E303-6228-4BC3-B627-F6D186EB5846}"/>
          </ac:spMkLst>
        </pc:spChg>
        <pc:spChg chg="mod">
          <ac:chgData name="MANUEL ALBERTO GUEVARA  NAJARRO" userId="dc0839a7-ef25-445d-88fe-29223dfab4a5" providerId="ADAL" clId="{259FC2C2-9211-4192-B033-2AED3B37BC6B}" dt="2021-06-21T20:42:20.313" v="1666" actId="123"/>
          <ac:spMkLst>
            <pc:docMk/>
            <pc:sldMk cId="3504062121" sldId="638"/>
            <ac:spMk id="31" creationId="{D7660AED-0D03-4071-9C0A-E0FD8364175C}"/>
          </ac:spMkLst>
        </pc:spChg>
        <pc:spChg chg="mod">
          <ac:chgData name="MANUEL ALBERTO GUEVARA  NAJARRO" userId="dc0839a7-ef25-445d-88fe-29223dfab4a5" providerId="ADAL" clId="{259FC2C2-9211-4192-B033-2AED3B37BC6B}" dt="2021-06-21T20:43:36.573" v="1687" actId="6549"/>
          <ac:spMkLst>
            <pc:docMk/>
            <pc:sldMk cId="3504062121" sldId="638"/>
            <ac:spMk id="40" creationId="{B179D5EA-69B8-4F01-8DE0-5F1A536912FB}"/>
          </ac:spMkLst>
        </pc:spChg>
        <pc:spChg chg="mod">
          <ac:chgData name="MANUEL ALBERTO GUEVARA  NAJARRO" userId="dc0839a7-ef25-445d-88fe-29223dfab4a5" providerId="ADAL" clId="{259FC2C2-9211-4192-B033-2AED3B37BC6B}" dt="2021-06-21T20:50:52.248" v="1757" actId="207"/>
          <ac:spMkLst>
            <pc:docMk/>
            <pc:sldMk cId="3504062121" sldId="638"/>
            <ac:spMk id="42" creationId="{9AC16476-C8E0-4A97-A3FE-331BFD664D8F}"/>
          </ac:spMkLst>
        </pc:spChg>
        <pc:spChg chg="mod">
          <ac:chgData name="MANUEL ALBERTO GUEVARA  NAJARRO" userId="dc0839a7-ef25-445d-88fe-29223dfab4a5" providerId="ADAL" clId="{259FC2C2-9211-4192-B033-2AED3B37BC6B}" dt="2021-06-21T20:50:12.093" v="1719" actId="20577"/>
          <ac:spMkLst>
            <pc:docMk/>
            <pc:sldMk cId="3504062121" sldId="638"/>
            <ac:spMk id="43" creationId="{3795E33F-6A3F-46D3-A576-166CE70EFDBD}"/>
          </ac:spMkLst>
        </pc:spChg>
        <pc:spChg chg="mod">
          <ac:chgData name="MANUEL ALBERTO GUEVARA  NAJARRO" userId="dc0839a7-ef25-445d-88fe-29223dfab4a5" providerId="ADAL" clId="{259FC2C2-9211-4192-B033-2AED3B37BC6B}" dt="2021-06-21T20:43:46.856" v="1688"/>
          <ac:spMkLst>
            <pc:docMk/>
            <pc:sldMk cId="3504062121" sldId="638"/>
            <ac:spMk id="46" creationId="{9A170F2E-5BDF-4A77-8383-19E7C5A38678}"/>
          </ac:spMkLst>
        </pc:spChg>
        <pc:spChg chg="mod">
          <ac:chgData name="MANUEL ALBERTO GUEVARA  NAJARRO" userId="dc0839a7-ef25-445d-88fe-29223dfab4a5" providerId="ADAL" clId="{259FC2C2-9211-4192-B033-2AED3B37BC6B}" dt="2021-06-21T20:51:00.851" v="1758" actId="207"/>
          <ac:spMkLst>
            <pc:docMk/>
            <pc:sldMk cId="3504062121" sldId="638"/>
            <ac:spMk id="48" creationId="{96DB0810-C0A4-470A-A69B-6408AF0D9347}"/>
          </ac:spMkLst>
        </pc:spChg>
        <pc:spChg chg="mod">
          <ac:chgData name="MANUEL ALBERTO GUEVARA  NAJARRO" userId="dc0839a7-ef25-445d-88fe-29223dfab4a5" providerId="ADAL" clId="{259FC2C2-9211-4192-B033-2AED3B37BC6B}" dt="2021-06-21T20:50:05.743" v="1708" actId="20577"/>
          <ac:spMkLst>
            <pc:docMk/>
            <pc:sldMk cId="3504062121" sldId="638"/>
            <ac:spMk id="49" creationId="{5C6FB989-EA43-4A65-89C8-05CED850A7FD}"/>
          </ac:spMkLst>
        </pc:spChg>
      </pc:sldChg>
      <pc:sldMasterChg chg="delSldLayout">
        <pc:chgData name="MANUEL ALBERTO GUEVARA  NAJARRO" userId="dc0839a7-ef25-445d-88fe-29223dfab4a5" providerId="ADAL" clId="{259FC2C2-9211-4192-B033-2AED3B37BC6B}" dt="2021-06-21T20:01:50.978" v="382" actId="47"/>
        <pc:sldMasterMkLst>
          <pc:docMk/>
          <pc:sldMasterMk cId="2832967511" sldId="2147483732"/>
        </pc:sldMasterMkLst>
        <pc:sldLayoutChg chg="del">
          <pc:chgData name="MANUEL ALBERTO GUEVARA  NAJARRO" userId="dc0839a7-ef25-445d-88fe-29223dfab4a5" providerId="ADAL" clId="{259FC2C2-9211-4192-B033-2AED3B37BC6B}" dt="2021-06-21T20:01:50.978" v="382" actId="47"/>
          <pc:sldLayoutMkLst>
            <pc:docMk/>
            <pc:sldMasterMk cId="2832967511" sldId="2147483732"/>
            <pc:sldLayoutMk cId="1076313361" sldId="2147483750"/>
          </pc:sldLayoutMkLst>
        </pc:sldLayoutChg>
      </pc:sldMasterChg>
    </pc:docChg>
  </pc:docChgLst>
  <pc:docChgLst>
    <pc:chgData name="Desarrollo Curricular" userId="Uj8/G68TFYZtKNL0HEibgmfKnkzbSN8gp6nHJ90u8Bk=" providerId="None" clId="Web-{6A9FBA1F-A613-48B1-B103-F3A9539D6ECA}"/>
    <pc:docChg chg="modSld">
      <pc:chgData name="Desarrollo Curricular" userId="Uj8/G68TFYZtKNL0HEibgmfKnkzbSN8gp6nHJ90u8Bk=" providerId="None" clId="Web-{6A9FBA1F-A613-48B1-B103-F3A9539D6ECA}" dt="2021-08-24T14:26:50.225" v="2" actId="20577"/>
      <pc:docMkLst>
        <pc:docMk/>
      </pc:docMkLst>
      <pc:sldChg chg="modSp">
        <pc:chgData name="Desarrollo Curricular" userId="Uj8/G68TFYZtKNL0HEibgmfKnkzbSN8gp6nHJ90u8Bk=" providerId="None" clId="Web-{6A9FBA1F-A613-48B1-B103-F3A9539D6ECA}" dt="2021-08-24T14:26:50.225" v="2" actId="20577"/>
        <pc:sldMkLst>
          <pc:docMk/>
          <pc:sldMk cId="4227363741" sldId="260"/>
        </pc:sldMkLst>
        <pc:spChg chg="mod">
          <ac:chgData name="Desarrollo Curricular" userId="Uj8/G68TFYZtKNL0HEibgmfKnkzbSN8gp6nHJ90u8Bk=" providerId="None" clId="Web-{6A9FBA1F-A613-48B1-B103-F3A9539D6ECA}" dt="2021-08-24T14:26:50.225" v="2" actId="20577"/>
          <ac:spMkLst>
            <pc:docMk/>
            <pc:sldMk cId="4227363741" sldId="260"/>
            <ac:spMk id="2" creationId="{51FB5928-6A9D-4A40-A59B-3E296900738E}"/>
          </ac:spMkLst>
        </pc:spChg>
      </pc:sldChg>
    </pc:docChg>
  </pc:docChgLst>
  <pc:docChgLst>
    <pc:chgData name="MANUEL ALBERTO GUEVARA  NAJARRO" userId="dc0839a7-ef25-445d-88fe-29223dfab4a5" providerId="ADAL" clId="{98FB8A92-BCA7-48CA-8F11-2B151231262F}"/>
    <pc:docChg chg="undo custSel addSld delSld modSld sldOrd addSection delSection modSection">
      <pc:chgData name="MANUEL ALBERTO GUEVARA  NAJARRO" userId="dc0839a7-ef25-445d-88fe-29223dfab4a5" providerId="ADAL" clId="{98FB8A92-BCA7-48CA-8F11-2B151231262F}" dt="2021-06-17T21:56:26.492" v="1348" actId="14100"/>
      <pc:docMkLst>
        <pc:docMk/>
      </pc:docMkLst>
      <pc:sldChg chg="modSp mod">
        <pc:chgData name="MANUEL ALBERTO GUEVARA  NAJARRO" userId="dc0839a7-ef25-445d-88fe-29223dfab4a5" providerId="ADAL" clId="{98FB8A92-BCA7-48CA-8F11-2B151231262F}" dt="2021-06-17T16:28:45.675" v="44" actId="20577"/>
        <pc:sldMkLst>
          <pc:docMk/>
          <pc:sldMk cId="4227363741" sldId="260"/>
        </pc:sldMkLst>
        <pc:spChg chg="mod">
          <ac:chgData name="MANUEL ALBERTO GUEVARA  NAJARRO" userId="dc0839a7-ef25-445d-88fe-29223dfab4a5" providerId="ADAL" clId="{98FB8A92-BCA7-48CA-8F11-2B151231262F}" dt="2021-06-17T16:28:45.675" v="44" actId="20577"/>
          <ac:spMkLst>
            <pc:docMk/>
            <pc:sldMk cId="4227363741" sldId="260"/>
            <ac:spMk id="2" creationId="{51FB5928-6A9D-4A40-A59B-3E296900738E}"/>
          </ac:spMkLst>
        </pc:spChg>
        <pc:spChg chg="mod">
          <ac:chgData name="MANUEL ALBERTO GUEVARA  NAJARRO" userId="dc0839a7-ef25-445d-88fe-29223dfab4a5" providerId="ADAL" clId="{98FB8A92-BCA7-48CA-8F11-2B151231262F}" dt="2021-06-17T16:27:13.010" v="31"/>
          <ac:spMkLst>
            <pc:docMk/>
            <pc:sldMk cId="4227363741" sldId="260"/>
            <ac:spMk id="5" creationId="{23326476-26BC-4601-BA5C-82F109F888DC}"/>
          </ac:spMkLst>
        </pc:spChg>
        <pc:picChg chg="mod">
          <ac:chgData name="MANUEL ALBERTO GUEVARA  NAJARRO" userId="dc0839a7-ef25-445d-88fe-29223dfab4a5" providerId="ADAL" clId="{98FB8A92-BCA7-48CA-8F11-2B151231262F}" dt="2021-06-17T16:19:40.069" v="18" actId="18131"/>
          <ac:picMkLst>
            <pc:docMk/>
            <pc:sldMk cId="4227363741" sldId="260"/>
            <ac:picMk id="117762" creationId="{7C2D75F1-C0EB-EE41-ABD7-08CC767F5D06}"/>
          </ac:picMkLst>
        </pc:picChg>
      </pc:sldChg>
      <pc:sldChg chg="add">
        <pc:chgData name="MANUEL ALBERTO GUEVARA  NAJARRO" userId="dc0839a7-ef25-445d-88fe-29223dfab4a5" providerId="ADAL" clId="{98FB8A92-BCA7-48CA-8F11-2B151231262F}" dt="2021-06-17T21:42:49.278" v="921"/>
        <pc:sldMkLst>
          <pc:docMk/>
          <pc:sldMk cId="0" sldId="261"/>
        </pc:sldMkLst>
      </pc:sldChg>
      <pc:sldChg chg="delSp add del mod delAnim">
        <pc:chgData name="MANUEL ALBERTO GUEVARA  NAJARRO" userId="dc0839a7-ef25-445d-88fe-29223dfab4a5" providerId="ADAL" clId="{98FB8A92-BCA7-48CA-8F11-2B151231262F}" dt="2021-06-17T21:51:17.850" v="1292" actId="47"/>
        <pc:sldMkLst>
          <pc:docMk/>
          <pc:sldMk cId="0" sldId="263"/>
        </pc:sldMkLst>
        <pc:spChg chg="del">
          <ac:chgData name="MANUEL ALBERTO GUEVARA  NAJARRO" userId="dc0839a7-ef25-445d-88fe-29223dfab4a5" providerId="ADAL" clId="{98FB8A92-BCA7-48CA-8F11-2B151231262F}" dt="2021-06-17T21:48:43.874" v="1185" actId="21"/>
          <ac:spMkLst>
            <pc:docMk/>
            <pc:sldMk cId="0" sldId="263"/>
            <ac:spMk id="133" creationId="{00000000-0000-0000-0000-000000000000}"/>
          </ac:spMkLst>
        </pc:spChg>
        <pc:spChg chg="del">
          <ac:chgData name="MANUEL ALBERTO GUEVARA  NAJARRO" userId="dc0839a7-ef25-445d-88fe-29223dfab4a5" providerId="ADAL" clId="{98FB8A92-BCA7-48CA-8F11-2B151231262F}" dt="2021-06-17T21:48:43.874" v="1185" actId="21"/>
          <ac:spMkLst>
            <pc:docMk/>
            <pc:sldMk cId="0" sldId="263"/>
            <ac:spMk id="134" creationId="{00000000-0000-0000-0000-000000000000}"/>
          </ac:spMkLst>
        </pc:spChg>
        <pc:spChg chg="del">
          <ac:chgData name="MANUEL ALBERTO GUEVARA  NAJARRO" userId="dc0839a7-ef25-445d-88fe-29223dfab4a5" providerId="ADAL" clId="{98FB8A92-BCA7-48CA-8F11-2B151231262F}" dt="2021-06-17T21:48:43.874" v="1185" actId="21"/>
          <ac:spMkLst>
            <pc:docMk/>
            <pc:sldMk cId="0" sldId="263"/>
            <ac:spMk id="135" creationId="{00000000-0000-0000-0000-000000000000}"/>
          </ac:spMkLst>
        </pc:spChg>
        <pc:grpChg chg="del">
          <ac:chgData name="MANUEL ALBERTO GUEVARA  NAJARRO" userId="dc0839a7-ef25-445d-88fe-29223dfab4a5" providerId="ADAL" clId="{98FB8A92-BCA7-48CA-8F11-2B151231262F}" dt="2021-06-17T21:48:43.874" v="1185" actId="21"/>
          <ac:grpSpMkLst>
            <pc:docMk/>
            <pc:sldMk cId="0" sldId="263"/>
            <ac:grpSpMk id="126" creationId="{00000000-0000-0000-0000-000000000000}"/>
          </ac:grpSpMkLst>
        </pc:grpChg>
        <pc:picChg chg="del">
          <ac:chgData name="MANUEL ALBERTO GUEVARA  NAJARRO" userId="dc0839a7-ef25-445d-88fe-29223dfab4a5" providerId="ADAL" clId="{98FB8A92-BCA7-48CA-8F11-2B151231262F}" dt="2021-06-17T21:48:43.874" v="1185" actId="21"/>
          <ac:picMkLst>
            <pc:docMk/>
            <pc:sldMk cId="0" sldId="263"/>
            <ac:picMk id="130" creationId="{00000000-0000-0000-0000-000000000000}"/>
          </ac:picMkLst>
        </pc:picChg>
        <pc:picChg chg="del">
          <ac:chgData name="MANUEL ALBERTO GUEVARA  NAJARRO" userId="dc0839a7-ef25-445d-88fe-29223dfab4a5" providerId="ADAL" clId="{98FB8A92-BCA7-48CA-8F11-2B151231262F}" dt="2021-06-17T21:48:43.874" v="1185" actId="21"/>
          <ac:picMkLst>
            <pc:docMk/>
            <pc:sldMk cId="0" sldId="263"/>
            <ac:picMk id="131" creationId="{00000000-0000-0000-0000-000000000000}"/>
          </ac:picMkLst>
        </pc:picChg>
        <pc:picChg chg="del">
          <ac:chgData name="MANUEL ALBERTO GUEVARA  NAJARRO" userId="dc0839a7-ef25-445d-88fe-29223dfab4a5" providerId="ADAL" clId="{98FB8A92-BCA7-48CA-8F11-2B151231262F}" dt="2021-06-17T21:48:43.874" v="1185" actId="21"/>
          <ac:picMkLst>
            <pc:docMk/>
            <pc:sldMk cId="0" sldId="263"/>
            <ac:picMk id="132" creationId="{00000000-0000-0000-0000-000000000000}"/>
          </ac:picMkLst>
        </pc:picChg>
      </pc:sldChg>
      <pc:sldChg chg="modSp mod">
        <pc:chgData name="MANUEL ALBERTO GUEVARA  NAJARRO" userId="dc0839a7-ef25-445d-88fe-29223dfab4a5" providerId="ADAL" clId="{98FB8A92-BCA7-48CA-8F11-2B151231262F}" dt="2021-06-17T16:29:07.365" v="46" actId="14100"/>
        <pc:sldMkLst>
          <pc:docMk/>
          <pc:sldMk cId="2866921917" sldId="563"/>
        </pc:sldMkLst>
        <pc:spChg chg="mod">
          <ac:chgData name="MANUEL ALBERTO GUEVARA  NAJARRO" userId="dc0839a7-ef25-445d-88fe-29223dfab4a5" providerId="ADAL" clId="{98FB8A92-BCA7-48CA-8F11-2B151231262F}" dt="2021-06-17T16:29:07.365" v="46" actId="14100"/>
          <ac:spMkLst>
            <pc:docMk/>
            <pc:sldMk cId="2866921917" sldId="563"/>
            <ac:spMk id="2" creationId="{7273257F-D179-0F4C-B01F-BB2035DAEC54}"/>
          </ac:spMkLst>
        </pc:spChg>
      </pc:sldChg>
      <pc:sldChg chg="addSp delSp modSp mod modClrScheme chgLayout">
        <pc:chgData name="MANUEL ALBERTO GUEVARA  NAJARRO" userId="dc0839a7-ef25-445d-88fe-29223dfab4a5" providerId="ADAL" clId="{98FB8A92-BCA7-48CA-8F11-2B151231262F}" dt="2021-06-17T21:32:39.316" v="791" actId="700"/>
        <pc:sldMkLst>
          <pc:docMk/>
          <pc:sldMk cId="1026487" sldId="564"/>
        </pc:sldMkLst>
        <pc:spChg chg="mod ord">
          <ac:chgData name="MANUEL ALBERTO GUEVARA  NAJARRO" userId="dc0839a7-ef25-445d-88fe-29223dfab4a5" providerId="ADAL" clId="{98FB8A92-BCA7-48CA-8F11-2B151231262F}" dt="2021-06-17T21:32:39.316" v="791" actId="700"/>
          <ac:spMkLst>
            <pc:docMk/>
            <pc:sldMk cId="1026487" sldId="564"/>
            <ac:spMk id="2" creationId="{69470D82-C3C2-4243-B13D-0D81D2A1113E}"/>
          </ac:spMkLst>
        </pc:spChg>
        <pc:spChg chg="add del mod ord">
          <ac:chgData name="MANUEL ALBERTO GUEVARA  NAJARRO" userId="dc0839a7-ef25-445d-88fe-29223dfab4a5" providerId="ADAL" clId="{98FB8A92-BCA7-48CA-8F11-2B151231262F}" dt="2021-06-17T21:32:39.316" v="791" actId="700"/>
          <ac:spMkLst>
            <pc:docMk/>
            <pc:sldMk cId="1026487" sldId="564"/>
            <ac:spMk id="3" creationId="{316BAA13-3B94-481C-AA14-CA58A7EC3DCB}"/>
          </ac:spMkLst>
        </pc:spChg>
        <pc:spChg chg="add del mod ord">
          <ac:chgData name="MANUEL ALBERTO GUEVARA  NAJARRO" userId="dc0839a7-ef25-445d-88fe-29223dfab4a5" providerId="ADAL" clId="{98FB8A92-BCA7-48CA-8F11-2B151231262F}" dt="2021-06-17T21:32:39.316" v="791" actId="700"/>
          <ac:spMkLst>
            <pc:docMk/>
            <pc:sldMk cId="1026487" sldId="564"/>
            <ac:spMk id="4" creationId="{1C566A35-61A5-4BAE-BEF8-3556EF254185}"/>
          </ac:spMkLst>
        </pc:spChg>
        <pc:spChg chg="mod">
          <ac:chgData name="MANUEL ALBERTO GUEVARA  NAJARRO" userId="dc0839a7-ef25-445d-88fe-29223dfab4a5" providerId="ADAL" clId="{98FB8A92-BCA7-48CA-8F11-2B151231262F}" dt="2021-06-17T16:29:54.905" v="57" actId="6549"/>
          <ac:spMkLst>
            <pc:docMk/>
            <pc:sldMk cId="1026487" sldId="564"/>
            <ac:spMk id="5" creationId="{079F80E9-C8D2-8B42-B481-B910D99A780C}"/>
          </ac:spMkLst>
        </pc:spChg>
        <pc:spChg chg="add del mod ord">
          <ac:chgData name="MANUEL ALBERTO GUEVARA  NAJARRO" userId="dc0839a7-ef25-445d-88fe-29223dfab4a5" providerId="ADAL" clId="{98FB8A92-BCA7-48CA-8F11-2B151231262F}" dt="2021-06-17T21:32:39.316" v="791" actId="700"/>
          <ac:spMkLst>
            <pc:docMk/>
            <pc:sldMk cId="1026487" sldId="564"/>
            <ac:spMk id="6" creationId="{B70FB325-1023-487A-9C55-E13D6EF4E89F}"/>
          </ac:spMkLst>
        </pc:spChg>
        <pc:spChg chg="add del mod ord">
          <ac:chgData name="MANUEL ALBERTO GUEVARA  NAJARRO" userId="dc0839a7-ef25-445d-88fe-29223dfab4a5" providerId="ADAL" clId="{98FB8A92-BCA7-48CA-8F11-2B151231262F}" dt="2021-06-17T21:32:39.316" v="791" actId="700"/>
          <ac:spMkLst>
            <pc:docMk/>
            <pc:sldMk cId="1026487" sldId="564"/>
            <ac:spMk id="7" creationId="{4DFFE4CE-555C-408D-B50E-4D21F4724F3C}"/>
          </ac:spMkLst>
        </pc:spChg>
        <pc:spChg chg="add del mod ord">
          <ac:chgData name="MANUEL ALBERTO GUEVARA  NAJARRO" userId="dc0839a7-ef25-445d-88fe-29223dfab4a5" providerId="ADAL" clId="{98FB8A92-BCA7-48CA-8F11-2B151231262F}" dt="2021-06-17T21:32:39.316" v="791" actId="700"/>
          <ac:spMkLst>
            <pc:docMk/>
            <pc:sldMk cId="1026487" sldId="564"/>
            <ac:spMk id="8" creationId="{A0C64E09-994B-4576-B311-4DA92B3A51B4}"/>
          </ac:spMkLst>
        </pc:spChg>
        <pc:spChg chg="add del mod ord">
          <ac:chgData name="MANUEL ALBERTO GUEVARA  NAJARRO" userId="dc0839a7-ef25-445d-88fe-29223dfab4a5" providerId="ADAL" clId="{98FB8A92-BCA7-48CA-8F11-2B151231262F}" dt="2021-06-17T21:32:39.316" v="791" actId="700"/>
          <ac:spMkLst>
            <pc:docMk/>
            <pc:sldMk cId="1026487" sldId="564"/>
            <ac:spMk id="9" creationId="{790B46C5-2F63-41B1-8A94-0474A8BF70A7}"/>
          </ac:spMkLst>
        </pc:spChg>
        <pc:spChg chg="add del mod ord">
          <ac:chgData name="MANUEL ALBERTO GUEVARA  NAJARRO" userId="dc0839a7-ef25-445d-88fe-29223dfab4a5" providerId="ADAL" clId="{98FB8A92-BCA7-48CA-8F11-2B151231262F}" dt="2021-06-17T21:32:39.316" v="791" actId="700"/>
          <ac:spMkLst>
            <pc:docMk/>
            <pc:sldMk cId="1026487" sldId="564"/>
            <ac:spMk id="10" creationId="{D880E034-33F6-47A6-B5E1-95B0DB0F069E}"/>
          </ac:spMkLst>
        </pc:spChg>
        <pc:spChg chg="add del mod ord">
          <ac:chgData name="MANUEL ALBERTO GUEVARA  NAJARRO" userId="dc0839a7-ef25-445d-88fe-29223dfab4a5" providerId="ADAL" clId="{98FB8A92-BCA7-48CA-8F11-2B151231262F}" dt="2021-06-17T21:32:39.316" v="791" actId="700"/>
          <ac:spMkLst>
            <pc:docMk/>
            <pc:sldMk cId="1026487" sldId="564"/>
            <ac:spMk id="11" creationId="{104D3663-624D-4C03-A01D-93DD19E61045}"/>
          </ac:spMkLst>
        </pc:spChg>
        <pc:spChg chg="add del mod ord">
          <ac:chgData name="MANUEL ALBERTO GUEVARA  NAJARRO" userId="dc0839a7-ef25-445d-88fe-29223dfab4a5" providerId="ADAL" clId="{98FB8A92-BCA7-48CA-8F11-2B151231262F}" dt="2021-06-17T21:32:39.316" v="791" actId="700"/>
          <ac:spMkLst>
            <pc:docMk/>
            <pc:sldMk cId="1026487" sldId="564"/>
            <ac:spMk id="12" creationId="{5D5B6FCA-9E17-46D7-B126-C899EFB53935}"/>
          </ac:spMkLst>
        </pc:spChg>
        <pc:spChg chg="add del mod ord">
          <ac:chgData name="MANUEL ALBERTO GUEVARA  NAJARRO" userId="dc0839a7-ef25-445d-88fe-29223dfab4a5" providerId="ADAL" clId="{98FB8A92-BCA7-48CA-8F11-2B151231262F}" dt="2021-06-17T21:32:39.316" v="791" actId="700"/>
          <ac:spMkLst>
            <pc:docMk/>
            <pc:sldMk cId="1026487" sldId="564"/>
            <ac:spMk id="13" creationId="{3274D335-9EE2-4F00-9466-4E16C42B8DB2}"/>
          </ac:spMkLst>
        </pc:spChg>
        <pc:spChg chg="add del mod ord">
          <ac:chgData name="MANUEL ALBERTO GUEVARA  NAJARRO" userId="dc0839a7-ef25-445d-88fe-29223dfab4a5" providerId="ADAL" clId="{98FB8A92-BCA7-48CA-8F11-2B151231262F}" dt="2021-06-17T21:32:39.316" v="791" actId="700"/>
          <ac:spMkLst>
            <pc:docMk/>
            <pc:sldMk cId="1026487" sldId="564"/>
            <ac:spMk id="14" creationId="{9B6320A7-3AFD-48E9-820C-6E3A9D18600C}"/>
          </ac:spMkLst>
        </pc:spChg>
      </pc:sldChg>
      <pc:sldChg chg="addSp delSp modSp mod modClrScheme chgLayout">
        <pc:chgData name="MANUEL ALBERTO GUEVARA  NAJARRO" userId="dc0839a7-ef25-445d-88fe-29223dfab4a5" providerId="ADAL" clId="{98FB8A92-BCA7-48CA-8F11-2B151231262F}" dt="2021-06-17T21:55:14.597" v="1345" actId="478"/>
        <pc:sldMkLst>
          <pc:docMk/>
          <pc:sldMk cId="4066532655" sldId="585"/>
        </pc:sldMkLst>
        <pc:spChg chg="mod ord">
          <ac:chgData name="MANUEL ALBERTO GUEVARA  NAJARRO" userId="dc0839a7-ef25-445d-88fe-29223dfab4a5" providerId="ADAL" clId="{98FB8A92-BCA7-48CA-8F11-2B151231262F}" dt="2021-06-17T20:14:36.824" v="222" actId="14100"/>
          <ac:spMkLst>
            <pc:docMk/>
            <pc:sldMk cId="4066532655" sldId="585"/>
            <ac:spMk id="2" creationId="{CDAE26F3-17B7-3A45-84B2-3574E3E55628}"/>
          </ac:spMkLst>
        </pc:spChg>
        <pc:spChg chg="mod ord">
          <ac:chgData name="MANUEL ALBERTO GUEVARA  NAJARRO" userId="dc0839a7-ef25-445d-88fe-29223dfab4a5" providerId="ADAL" clId="{98FB8A92-BCA7-48CA-8F11-2B151231262F}" dt="2021-06-17T17:29:23.471" v="131" actId="700"/>
          <ac:spMkLst>
            <pc:docMk/>
            <pc:sldMk cId="4066532655" sldId="585"/>
            <ac:spMk id="3" creationId="{4AB43E85-BCAE-3E49-9568-7449B516A171}"/>
          </ac:spMkLst>
        </pc:spChg>
        <pc:spChg chg="mod ord">
          <ac:chgData name="MANUEL ALBERTO GUEVARA  NAJARRO" userId="dc0839a7-ef25-445d-88fe-29223dfab4a5" providerId="ADAL" clId="{98FB8A92-BCA7-48CA-8F11-2B151231262F}" dt="2021-06-17T17:29:23.471" v="131" actId="700"/>
          <ac:spMkLst>
            <pc:docMk/>
            <pc:sldMk cId="4066532655" sldId="585"/>
            <ac:spMk id="4" creationId="{453C5A2C-3996-1D48-B74B-5AE595806D88}"/>
          </ac:spMkLst>
        </pc:spChg>
        <pc:spChg chg="add del mod ord">
          <ac:chgData name="MANUEL ALBERTO GUEVARA  NAJARRO" userId="dc0839a7-ef25-445d-88fe-29223dfab4a5" providerId="ADAL" clId="{98FB8A92-BCA7-48CA-8F11-2B151231262F}" dt="2021-06-17T17:29:42.429" v="135" actId="931"/>
          <ac:spMkLst>
            <pc:docMk/>
            <pc:sldMk cId="4066532655" sldId="585"/>
            <ac:spMk id="5" creationId="{B55BB359-32C7-489D-8579-D16A0FB7C917}"/>
          </ac:spMkLst>
        </pc:spChg>
        <pc:spChg chg="add del mod">
          <ac:chgData name="MANUEL ALBERTO GUEVARA  NAJARRO" userId="dc0839a7-ef25-445d-88fe-29223dfab4a5" providerId="ADAL" clId="{98FB8A92-BCA7-48CA-8F11-2B151231262F}" dt="2021-06-17T21:55:14.597" v="1345" actId="478"/>
          <ac:spMkLst>
            <pc:docMk/>
            <pc:sldMk cId="4066532655" sldId="585"/>
            <ac:spMk id="9" creationId="{87CAB20C-288E-47F4-997B-9380D09062E8}"/>
          </ac:spMkLst>
        </pc:spChg>
        <pc:spChg chg="add del mod">
          <ac:chgData name="MANUEL ALBERTO GUEVARA  NAJARRO" userId="dc0839a7-ef25-445d-88fe-29223dfab4a5" providerId="ADAL" clId="{98FB8A92-BCA7-48CA-8F11-2B151231262F}" dt="2021-06-17T20:17:35.456" v="329" actId="478"/>
          <ac:spMkLst>
            <pc:docMk/>
            <pc:sldMk cId="4066532655" sldId="585"/>
            <ac:spMk id="11" creationId="{3DA53240-D384-4268-A536-1504D9EF9F19}"/>
          </ac:spMkLst>
        </pc:spChg>
        <pc:spChg chg="add del">
          <ac:chgData name="MANUEL ALBERTO GUEVARA  NAJARRO" userId="dc0839a7-ef25-445d-88fe-29223dfab4a5" providerId="ADAL" clId="{98FB8A92-BCA7-48CA-8F11-2B151231262F}" dt="2021-06-17T20:17:22.723" v="326" actId="22"/>
          <ac:spMkLst>
            <pc:docMk/>
            <pc:sldMk cId="4066532655" sldId="585"/>
            <ac:spMk id="13" creationId="{BED9698A-DF48-42B1-BE6C-C085E78EB6C1}"/>
          </ac:spMkLst>
        </pc:spChg>
        <pc:spChg chg="add del">
          <ac:chgData name="MANUEL ALBERTO GUEVARA  NAJARRO" userId="dc0839a7-ef25-445d-88fe-29223dfab4a5" providerId="ADAL" clId="{98FB8A92-BCA7-48CA-8F11-2B151231262F}" dt="2021-06-17T20:17:35.084" v="328" actId="22"/>
          <ac:spMkLst>
            <pc:docMk/>
            <pc:sldMk cId="4066532655" sldId="585"/>
            <ac:spMk id="15" creationId="{E7E47C14-7676-4873-9001-730BBBA32A17}"/>
          </ac:spMkLst>
        </pc:spChg>
        <pc:picChg chg="add del mod modCrop">
          <ac:chgData name="MANUEL ALBERTO GUEVARA  NAJARRO" userId="dc0839a7-ef25-445d-88fe-29223dfab4a5" providerId="ADAL" clId="{98FB8A92-BCA7-48CA-8F11-2B151231262F}" dt="2021-06-17T20:17:35.456" v="329" actId="478"/>
          <ac:picMkLst>
            <pc:docMk/>
            <pc:sldMk cId="4066532655" sldId="585"/>
            <ac:picMk id="7" creationId="{90C7522F-18D3-4290-94BE-4B7D2B364283}"/>
          </ac:picMkLst>
        </pc:picChg>
      </pc:sldChg>
      <pc:sldChg chg="addSp delSp modSp mod modAnim">
        <pc:chgData name="MANUEL ALBERTO GUEVARA  NAJARRO" userId="dc0839a7-ef25-445d-88fe-29223dfab4a5" providerId="ADAL" clId="{98FB8A92-BCA7-48CA-8F11-2B151231262F}" dt="2021-06-17T21:51:31.489" v="1326" actId="20577"/>
        <pc:sldMkLst>
          <pc:docMk/>
          <pc:sldMk cId="963236813" sldId="621"/>
        </pc:sldMkLst>
        <pc:spChg chg="mod">
          <ac:chgData name="MANUEL ALBERTO GUEVARA  NAJARRO" userId="dc0839a7-ef25-445d-88fe-29223dfab4a5" providerId="ADAL" clId="{98FB8A92-BCA7-48CA-8F11-2B151231262F}" dt="2021-06-17T21:51:31.489" v="1326" actId="20577"/>
          <ac:spMkLst>
            <pc:docMk/>
            <pc:sldMk cId="963236813" sldId="621"/>
            <ac:spMk id="2" creationId="{2543C3BF-6F49-134E-B600-33E11315630D}"/>
          </ac:spMkLst>
        </pc:spChg>
        <pc:spChg chg="mod topLvl">
          <ac:chgData name="MANUEL ALBERTO GUEVARA  NAJARRO" userId="dc0839a7-ef25-445d-88fe-29223dfab4a5" providerId="ADAL" clId="{98FB8A92-BCA7-48CA-8F11-2B151231262F}" dt="2021-06-17T21:51:23.180" v="1306" actId="1038"/>
          <ac:spMkLst>
            <pc:docMk/>
            <pc:sldMk cId="963236813" sldId="621"/>
            <ac:spMk id="6" creationId="{0AC3F489-E1FE-4677-AAAB-649E325DF1CE}"/>
          </ac:spMkLst>
        </pc:spChg>
        <pc:spChg chg="mod topLvl">
          <ac:chgData name="MANUEL ALBERTO GUEVARA  NAJARRO" userId="dc0839a7-ef25-445d-88fe-29223dfab4a5" providerId="ADAL" clId="{98FB8A92-BCA7-48CA-8F11-2B151231262F}" dt="2021-06-17T21:51:23.180" v="1306" actId="1038"/>
          <ac:spMkLst>
            <pc:docMk/>
            <pc:sldMk cId="963236813" sldId="621"/>
            <ac:spMk id="8" creationId="{409F98B4-6DC7-48B2-88E5-F5DDA7515EA9}"/>
          </ac:spMkLst>
        </pc:spChg>
        <pc:spChg chg="mod topLvl">
          <ac:chgData name="MANUEL ALBERTO GUEVARA  NAJARRO" userId="dc0839a7-ef25-445d-88fe-29223dfab4a5" providerId="ADAL" clId="{98FB8A92-BCA7-48CA-8F11-2B151231262F}" dt="2021-06-17T21:51:23.180" v="1306" actId="1038"/>
          <ac:spMkLst>
            <pc:docMk/>
            <pc:sldMk cId="963236813" sldId="621"/>
            <ac:spMk id="9" creationId="{CB1C249C-56E1-41FC-A551-5787D9ADB71D}"/>
          </ac:spMkLst>
        </pc:spChg>
        <pc:spChg chg="add mod topLvl">
          <ac:chgData name="MANUEL ALBERTO GUEVARA  NAJARRO" userId="dc0839a7-ef25-445d-88fe-29223dfab4a5" providerId="ADAL" clId="{98FB8A92-BCA7-48CA-8F11-2B151231262F}" dt="2021-06-17T21:49:40.306" v="1207" actId="164"/>
          <ac:spMkLst>
            <pc:docMk/>
            <pc:sldMk cId="963236813" sldId="621"/>
            <ac:spMk id="13" creationId="{52835294-A8F4-419E-84F7-2A68D2F140C0}"/>
          </ac:spMkLst>
        </pc:spChg>
        <pc:spChg chg="add mod topLvl">
          <ac:chgData name="MANUEL ALBERTO GUEVARA  NAJARRO" userId="dc0839a7-ef25-445d-88fe-29223dfab4a5" providerId="ADAL" clId="{98FB8A92-BCA7-48CA-8F11-2B151231262F}" dt="2021-06-17T21:49:33.741" v="1205" actId="164"/>
          <ac:spMkLst>
            <pc:docMk/>
            <pc:sldMk cId="963236813" sldId="621"/>
            <ac:spMk id="14" creationId="{456E9EB6-CA89-4152-9EA2-4B76C909315E}"/>
          </ac:spMkLst>
        </pc:spChg>
        <pc:spChg chg="add mod topLvl">
          <ac:chgData name="MANUEL ALBERTO GUEVARA  NAJARRO" userId="dc0839a7-ef25-445d-88fe-29223dfab4a5" providerId="ADAL" clId="{98FB8A92-BCA7-48CA-8F11-2B151231262F}" dt="2021-06-17T21:49:25.616" v="1203" actId="164"/>
          <ac:spMkLst>
            <pc:docMk/>
            <pc:sldMk cId="963236813" sldId="621"/>
            <ac:spMk id="15" creationId="{D0F4FF36-B855-40EF-8AEF-F4B3BA2879F7}"/>
          </ac:spMkLst>
        </pc:spChg>
        <pc:grpChg chg="add del mod">
          <ac:chgData name="MANUEL ALBERTO GUEVARA  NAJARRO" userId="dc0839a7-ef25-445d-88fe-29223dfab4a5" providerId="ADAL" clId="{98FB8A92-BCA7-48CA-8F11-2B151231262F}" dt="2021-06-17T21:48:59.940" v="1192" actId="165"/>
          <ac:grpSpMkLst>
            <pc:docMk/>
            <pc:sldMk cId="963236813" sldId="621"/>
            <ac:grpSpMk id="4" creationId="{E255DB58-E551-4215-8A52-9B600C6C05C7}"/>
          </ac:grpSpMkLst>
        </pc:grpChg>
        <pc:grpChg chg="add del mod topLvl">
          <ac:chgData name="MANUEL ALBERTO GUEVARA  NAJARRO" userId="dc0839a7-ef25-445d-88fe-29223dfab4a5" providerId="ADAL" clId="{98FB8A92-BCA7-48CA-8F11-2B151231262F}" dt="2021-06-17T21:49:47.365" v="1269" actId="165"/>
          <ac:grpSpMkLst>
            <pc:docMk/>
            <pc:sldMk cId="963236813" sldId="621"/>
            <ac:grpSpMk id="5" creationId="{9DAC309E-E0C0-46C3-B1ED-10392D8D3F30}"/>
          </ac:grpSpMkLst>
        </pc:grpChg>
        <pc:grpChg chg="add mod">
          <ac:chgData name="MANUEL ALBERTO GUEVARA  NAJARRO" userId="dc0839a7-ef25-445d-88fe-29223dfab4a5" providerId="ADAL" clId="{98FB8A92-BCA7-48CA-8F11-2B151231262F}" dt="2021-06-17T21:51:23.180" v="1306" actId="1038"/>
          <ac:grpSpMkLst>
            <pc:docMk/>
            <pc:sldMk cId="963236813" sldId="621"/>
            <ac:grpSpMk id="16" creationId="{E5A1FD92-371C-47D2-9125-BB7BFD820BFA}"/>
          </ac:grpSpMkLst>
        </pc:grpChg>
        <pc:grpChg chg="add mod">
          <ac:chgData name="MANUEL ALBERTO GUEVARA  NAJARRO" userId="dc0839a7-ef25-445d-88fe-29223dfab4a5" providerId="ADAL" clId="{98FB8A92-BCA7-48CA-8F11-2B151231262F}" dt="2021-06-17T21:51:23.180" v="1306" actId="1038"/>
          <ac:grpSpMkLst>
            <pc:docMk/>
            <pc:sldMk cId="963236813" sldId="621"/>
            <ac:grpSpMk id="17" creationId="{2B9593ED-3631-44DE-8517-CB0CE5D6B04C}"/>
          </ac:grpSpMkLst>
        </pc:grpChg>
        <pc:grpChg chg="add mod">
          <ac:chgData name="MANUEL ALBERTO GUEVARA  NAJARRO" userId="dc0839a7-ef25-445d-88fe-29223dfab4a5" providerId="ADAL" clId="{98FB8A92-BCA7-48CA-8F11-2B151231262F}" dt="2021-06-17T21:51:23.180" v="1306" actId="1038"/>
          <ac:grpSpMkLst>
            <pc:docMk/>
            <pc:sldMk cId="963236813" sldId="621"/>
            <ac:grpSpMk id="18" creationId="{67213461-F120-406C-A9CC-142C3BC5FCD0}"/>
          </ac:grpSpMkLst>
        </pc:grpChg>
        <pc:picChg chg="add mod topLvl">
          <ac:chgData name="MANUEL ALBERTO GUEVARA  NAJARRO" userId="dc0839a7-ef25-445d-88fe-29223dfab4a5" providerId="ADAL" clId="{98FB8A92-BCA7-48CA-8F11-2B151231262F}" dt="2021-06-17T21:49:40.306" v="1207" actId="164"/>
          <ac:picMkLst>
            <pc:docMk/>
            <pc:sldMk cId="963236813" sldId="621"/>
            <ac:picMk id="10" creationId="{36760DB6-B3EC-4487-AE58-2DFD469B607A}"/>
          </ac:picMkLst>
        </pc:picChg>
        <pc:picChg chg="add mod topLvl">
          <ac:chgData name="MANUEL ALBERTO GUEVARA  NAJARRO" userId="dc0839a7-ef25-445d-88fe-29223dfab4a5" providerId="ADAL" clId="{98FB8A92-BCA7-48CA-8F11-2B151231262F}" dt="2021-06-17T21:51:08.880" v="1290" actId="1038"/>
          <ac:picMkLst>
            <pc:docMk/>
            <pc:sldMk cId="963236813" sldId="621"/>
            <ac:picMk id="11" creationId="{1A004754-E600-43BD-962E-49DAEC5AA3BC}"/>
          </ac:picMkLst>
        </pc:picChg>
        <pc:picChg chg="add mod topLvl">
          <ac:chgData name="MANUEL ALBERTO GUEVARA  NAJARRO" userId="dc0839a7-ef25-445d-88fe-29223dfab4a5" providerId="ADAL" clId="{98FB8A92-BCA7-48CA-8F11-2B151231262F}" dt="2021-06-17T21:49:25.616" v="1203" actId="164"/>
          <ac:picMkLst>
            <pc:docMk/>
            <pc:sldMk cId="963236813" sldId="621"/>
            <ac:picMk id="12" creationId="{AC0BAF20-729E-49EC-8D86-95C790B2ABB4}"/>
          </ac:picMkLst>
        </pc:picChg>
      </pc:sldChg>
      <pc:sldChg chg="modSp del mod">
        <pc:chgData name="MANUEL ALBERTO GUEVARA  NAJARRO" userId="dc0839a7-ef25-445d-88fe-29223dfab4a5" providerId="ADAL" clId="{98FB8A92-BCA7-48CA-8F11-2B151231262F}" dt="2021-06-17T20:38:15.678" v="384" actId="47"/>
        <pc:sldMkLst>
          <pc:docMk/>
          <pc:sldMk cId="4008424102" sldId="622"/>
        </pc:sldMkLst>
        <pc:spChg chg="mod">
          <ac:chgData name="MANUEL ALBERTO GUEVARA  NAJARRO" userId="dc0839a7-ef25-445d-88fe-29223dfab4a5" providerId="ADAL" clId="{98FB8A92-BCA7-48CA-8F11-2B151231262F}" dt="2021-06-17T20:18:41.050" v="333" actId="20577"/>
          <ac:spMkLst>
            <pc:docMk/>
            <pc:sldMk cId="4008424102" sldId="622"/>
            <ac:spMk id="3" creationId="{4AB43E85-BCAE-3E49-9568-7449B516A171}"/>
          </ac:spMkLst>
        </pc:spChg>
      </pc:sldChg>
      <pc:sldChg chg="del">
        <pc:chgData name="MANUEL ALBERTO GUEVARA  NAJARRO" userId="dc0839a7-ef25-445d-88fe-29223dfab4a5" providerId="ADAL" clId="{98FB8A92-BCA7-48CA-8F11-2B151231262F}" dt="2021-06-17T20:38:15.678" v="384" actId="47"/>
        <pc:sldMkLst>
          <pc:docMk/>
          <pc:sldMk cId="3801035520" sldId="623"/>
        </pc:sldMkLst>
      </pc:sldChg>
      <pc:sldChg chg="addSp delSp modSp add mod">
        <pc:chgData name="MANUEL ALBERTO GUEVARA  NAJARRO" userId="dc0839a7-ef25-445d-88fe-29223dfab4a5" providerId="ADAL" clId="{98FB8A92-BCA7-48CA-8F11-2B151231262F}" dt="2021-06-17T20:33:57.636" v="382" actId="1035"/>
        <pc:sldMkLst>
          <pc:docMk/>
          <pc:sldMk cId="3607512753" sldId="625"/>
        </pc:sldMkLst>
        <pc:spChg chg="del">
          <ac:chgData name="MANUEL ALBERTO GUEVARA  NAJARRO" userId="dc0839a7-ef25-445d-88fe-29223dfab4a5" providerId="ADAL" clId="{98FB8A92-BCA7-48CA-8F11-2B151231262F}" dt="2021-06-17T20:26:14.436" v="340" actId="478"/>
          <ac:spMkLst>
            <pc:docMk/>
            <pc:sldMk cId="3607512753" sldId="625"/>
            <ac:spMk id="2" creationId="{CDAE26F3-17B7-3A45-84B2-3574E3E55628}"/>
          </ac:spMkLst>
        </pc:spChg>
        <pc:spChg chg="mod">
          <ac:chgData name="MANUEL ALBERTO GUEVARA  NAJARRO" userId="dc0839a7-ef25-445d-88fe-29223dfab4a5" providerId="ADAL" clId="{98FB8A92-BCA7-48CA-8F11-2B151231262F}" dt="2021-06-17T20:26:23.335" v="343" actId="14100"/>
          <ac:spMkLst>
            <pc:docMk/>
            <pc:sldMk cId="3607512753" sldId="625"/>
            <ac:spMk id="3" creationId="{4AB43E85-BCAE-3E49-9568-7449B516A171}"/>
          </ac:spMkLst>
        </pc:spChg>
        <pc:spChg chg="add del mod">
          <ac:chgData name="MANUEL ALBERTO GUEVARA  NAJARRO" userId="dc0839a7-ef25-445d-88fe-29223dfab4a5" providerId="ADAL" clId="{98FB8A92-BCA7-48CA-8F11-2B151231262F}" dt="2021-06-17T20:26:24.436" v="344" actId="478"/>
          <ac:spMkLst>
            <pc:docMk/>
            <pc:sldMk cId="3607512753" sldId="625"/>
            <ac:spMk id="6" creationId="{146834FA-3E94-4388-9A87-7CAA03971C8B}"/>
          </ac:spMkLst>
        </pc:spChg>
        <pc:spChg chg="add del">
          <ac:chgData name="MANUEL ALBERTO GUEVARA  NAJARRO" userId="dc0839a7-ef25-445d-88fe-29223dfab4a5" providerId="ADAL" clId="{98FB8A92-BCA7-48CA-8F11-2B151231262F}" dt="2021-06-17T20:31:38.356" v="346" actId="478"/>
          <ac:spMkLst>
            <pc:docMk/>
            <pc:sldMk cId="3607512753" sldId="625"/>
            <ac:spMk id="8" creationId="{D205E4B8-557D-415F-A4C6-AD57D86BB227}"/>
          </ac:spMkLst>
        </pc:spChg>
        <pc:spChg chg="add mod topLvl">
          <ac:chgData name="MANUEL ALBERTO GUEVARA  NAJARRO" userId="dc0839a7-ef25-445d-88fe-29223dfab4a5" providerId="ADAL" clId="{98FB8A92-BCA7-48CA-8F11-2B151231262F}" dt="2021-06-17T20:33:57.636" v="382" actId="1035"/>
          <ac:spMkLst>
            <pc:docMk/>
            <pc:sldMk cId="3607512753" sldId="625"/>
            <ac:spMk id="10" creationId="{A17995BC-2255-418D-A576-3046B7EE29B8}"/>
          </ac:spMkLst>
        </pc:spChg>
        <pc:spChg chg="mod">
          <ac:chgData name="MANUEL ALBERTO GUEVARA  NAJARRO" userId="dc0839a7-ef25-445d-88fe-29223dfab4a5" providerId="ADAL" clId="{98FB8A92-BCA7-48CA-8F11-2B151231262F}" dt="2021-06-17T20:33:50.086" v="370" actId="165"/>
          <ac:spMkLst>
            <pc:docMk/>
            <pc:sldMk cId="3607512753" sldId="625"/>
            <ac:spMk id="12" creationId="{3CFBF5CA-F6CC-4806-A4BC-1431F92764D9}"/>
          </ac:spMkLst>
        </pc:spChg>
        <pc:spChg chg="mod">
          <ac:chgData name="MANUEL ALBERTO GUEVARA  NAJARRO" userId="dc0839a7-ef25-445d-88fe-29223dfab4a5" providerId="ADAL" clId="{98FB8A92-BCA7-48CA-8F11-2B151231262F}" dt="2021-06-17T20:33:50.086" v="370" actId="165"/>
          <ac:spMkLst>
            <pc:docMk/>
            <pc:sldMk cId="3607512753" sldId="625"/>
            <ac:spMk id="14" creationId="{245F8440-175E-4D84-9CAB-69841C89A6E3}"/>
          </ac:spMkLst>
        </pc:spChg>
        <pc:spChg chg="mod">
          <ac:chgData name="MANUEL ALBERTO GUEVARA  NAJARRO" userId="dc0839a7-ef25-445d-88fe-29223dfab4a5" providerId="ADAL" clId="{98FB8A92-BCA7-48CA-8F11-2B151231262F}" dt="2021-06-17T20:33:50.086" v="370" actId="165"/>
          <ac:spMkLst>
            <pc:docMk/>
            <pc:sldMk cId="3607512753" sldId="625"/>
            <ac:spMk id="15" creationId="{DC773F4B-F4C3-48A4-B903-AADD29ADF8C1}"/>
          </ac:spMkLst>
        </pc:spChg>
        <pc:spChg chg="mod">
          <ac:chgData name="MANUEL ALBERTO GUEVARA  NAJARRO" userId="dc0839a7-ef25-445d-88fe-29223dfab4a5" providerId="ADAL" clId="{98FB8A92-BCA7-48CA-8F11-2B151231262F}" dt="2021-06-17T20:33:50.086" v="370" actId="165"/>
          <ac:spMkLst>
            <pc:docMk/>
            <pc:sldMk cId="3607512753" sldId="625"/>
            <ac:spMk id="16" creationId="{0E5E88DD-E38C-4456-BA28-4894567834D6}"/>
          </ac:spMkLst>
        </pc:spChg>
        <pc:spChg chg="mod">
          <ac:chgData name="MANUEL ALBERTO GUEVARA  NAJARRO" userId="dc0839a7-ef25-445d-88fe-29223dfab4a5" providerId="ADAL" clId="{98FB8A92-BCA7-48CA-8F11-2B151231262F}" dt="2021-06-17T20:33:50.086" v="370" actId="165"/>
          <ac:spMkLst>
            <pc:docMk/>
            <pc:sldMk cId="3607512753" sldId="625"/>
            <ac:spMk id="17" creationId="{E909143A-D5FC-436D-AF07-F308FF25C6F9}"/>
          </ac:spMkLst>
        </pc:spChg>
        <pc:spChg chg="mod">
          <ac:chgData name="MANUEL ALBERTO GUEVARA  NAJARRO" userId="dc0839a7-ef25-445d-88fe-29223dfab4a5" providerId="ADAL" clId="{98FB8A92-BCA7-48CA-8F11-2B151231262F}" dt="2021-06-17T20:33:50.086" v="370" actId="165"/>
          <ac:spMkLst>
            <pc:docMk/>
            <pc:sldMk cId="3607512753" sldId="625"/>
            <ac:spMk id="18" creationId="{357BA5C7-4B7C-4094-B38E-465BAF4BE7F8}"/>
          </ac:spMkLst>
        </pc:spChg>
        <pc:spChg chg="mod">
          <ac:chgData name="MANUEL ALBERTO GUEVARA  NAJARRO" userId="dc0839a7-ef25-445d-88fe-29223dfab4a5" providerId="ADAL" clId="{98FB8A92-BCA7-48CA-8F11-2B151231262F}" dt="2021-06-17T20:33:50.086" v="370" actId="165"/>
          <ac:spMkLst>
            <pc:docMk/>
            <pc:sldMk cId="3607512753" sldId="625"/>
            <ac:spMk id="19" creationId="{9E1B3582-C94C-47D7-A6D1-CDE37A49CF9D}"/>
          </ac:spMkLst>
        </pc:spChg>
        <pc:spChg chg="mod">
          <ac:chgData name="MANUEL ALBERTO GUEVARA  NAJARRO" userId="dc0839a7-ef25-445d-88fe-29223dfab4a5" providerId="ADAL" clId="{98FB8A92-BCA7-48CA-8F11-2B151231262F}" dt="2021-06-17T20:33:50.086" v="370" actId="165"/>
          <ac:spMkLst>
            <pc:docMk/>
            <pc:sldMk cId="3607512753" sldId="625"/>
            <ac:spMk id="20" creationId="{EA51ED52-E8B0-435A-8D3C-D638E1ADC3BC}"/>
          </ac:spMkLst>
        </pc:spChg>
        <pc:spChg chg="mod">
          <ac:chgData name="MANUEL ALBERTO GUEVARA  NAJARRO" userId="dc0839a7-ef25-445d-88fe-29223dfab4a5" providerId="ADAL" clId="{98FB8A92-BCA7-48CA-8F11-2B151231262F}" dt="2021-06-17T20:33:50.086" v="370" actId="165"/>
          <ac:spMkLst>
            <pc:docMk/>
            <pc:sldMk cId="3607512753" sldId="625"/>
            <ac:spMk id="21" creationId="{319B7A4A-A745-4642-837B-DFCC8090D9ED}"/>
          </ac:spMkLst>
        </pc:spChg>
        <pc:spChg chg="mod">
          <ac:chgData name="MANUEL ALBERTO GUEVARA  NAJARRO" userId="dc0839a7-ef25-445d-88fe-29223dfab4a5" providerId="ADAL" clId="{98FB8A92-BCA7-48CA-8F11-2B151231262F}" dt="2021-06-17T20:33:50.086" v="370" actId="165"/>
          <ac:spMkLst>
            <pc:docMk/>
            <pc:sldMk cId="3607512753" sldId="625"/>
            <ac:spMk id="22" creationId="{51582038-5CC7-46CA-B0E2-F6EA5A1A8965}"/>
          </ac:spMkLst>
        </pc:spChg>
        <pc:spChg chg="mod">
          <ac:chgData name="MANUEL ALBERTO GUEVARA  NAJARRO" userId="dc0839a7-ef25-445d-88fe-29223dfab4a5" providerId="ADAL" clId="{98FB8A92-BCA7-48CA-8F11-2B151231262F}" dt="2021-06-17T20:33:50.086" v="370" actId="165"/>
          <ac:spMkLst>
            <pc:docMk/>
            <pc:sldMk cId="3607512753" sldId="625"/>
            <ac:spMk id="23" creationId="{F1AF3307-99A3-49A4-B04F-D42951137F5F}"/>
          </ac:spMkLst>
        </pc:spChg>
        <pc:spChg chg="mod">
          <ac:chgData name="MANUEL ALBERTO GUEVARA  NAJARRO" userId="dc0839a7-ef25-445d-88fe-29223dfab4a5" providerId="ADAL" clId="{98FB8A92-BCA7-48CA-8F11-2B151231262F}" dt="2021-06-17T20:33:50.086" v="370" actId="165"/>
          <ac:spMkLst>
            <pc:docMk/>
            <pc:sldMk cId="3607512753" sldId="625"/>
            <ac:spMk id="24" creationId="{85C09777-DA7A-4468-AFD9-956E354444AF}"/>
          </ac:spMkLst>
        </pc:spChg>
        <pc:spChg chg="mod">
          <ac:chgData name="MANUEL ALBERTO GUEVARA  NAJARRO" userId="dc0839a7-ef25-445d-88fe-29223dfab4a5" providerId="ADAL" clId="{98FB8A92-BCA7-48CA-8F11-2B151231262F}" dt="2021-06-17T20:33:50.086" v="370" actId="165"/>
          <ac:spMkLst>
            <pc:docMk/>
            <pc:sldMk cId="3607512753" sldId="625"/>
            <ac:spMk id="25" creationId="{AEA5EA04-BAED-47F4-A9D8-C82B6CD17978}"/>
          </ac:spMkLst>
        </pc:spChg>
        <pc:spChg chg="mod">
          <ac:chgData name="MANUEL ALBERTO GUEVARA  NAJARRO" userId="dc0839a7-ef25-445d-88fe-29223dfab4a5" providerId="ADAL" clId="{98FB8A92-BCA7-48CA-8F11-2B151231262F}" dt="2021-06-17T20:33:50.086" v="370" actId="165"/>
          <ac:spMkLst>
            <pc:docMk/>
            <pc:sldMk cId="3607512753" sldId="625"/>
            <ac:spMk id="26" creationId="{F283E0CA-4E28-4575-BE87-448EF8957D71}"/>
          </ac:spMkLst>
        </pc:spChg>
        <pc:spChg chg="add mod topLvl">
          <ac:chgData name="MANUEL ALBERTO GUEVARA  NAJARRO" userId="dc0839a7-ef25-445d-88fe-29223dfab4a5" providerId="ADAL" clId="{98FB8A92-BCA7-48CA-8F11-2B151231262F}" dt="2021-06-17T20:33:57.636" v="382" actId="1035"/>
          <ac:spMkLst>
            <pc:docMk/>
            <pc:sldMk cId="3607512753" sldId="625"/>
            <ac:spMk id="44" creationId="{D7C7A21B-B047-4F4A-A45C-520670EB04F7}"/>
          </ac:spMkLst>
        </pc:spChg>
        <pc:spChg chg="add mod topLvl">
          <ac:chgData name="MANUEL ALBERTO GUEVARA  NAJARRO" userId="dc0839a7-ef25-445d-88fe-29223dfab4a5" providerId="ADAL" clId="{98FB8A92-BCA7-48CA-8F11-2B151231262F}" dt="2021-06-17T20:33:57.636" v="382" actId="1035"/>
          <ac:spMkLst>
            <pc:docMk/>
            <pc:sldMk cId="3607512753" sldId="625"/>
            <ac:spMk id="45" creationId="{2CA0B8F8-4381-42AB-BA12-9204EB8C31DF}"/>
          </ac:spMkLst>
        </pc:spChg>
        <pc:spChg chg="add mod topLvl">
          <ac:chgData name="MANUEL ALBERTO GUEVARA  NAJARRO" userId="dc0839a7-ef25-445d-88fe-29223dfab4a5" providerId="ADAL" clId="{98FB8A92-BCA7-48CA-8F11-2B151231262F}" dt="2021-06-17T20:33:57.636" v="382" actId="1035"/>
          <ac:spMkLst>
            <pc:docMk/>
            <pc:sldMk cId="3607512753" sldId="625"/>
            <ac:spMk id="46" creationId="{C174F4DC-27EB-44E7-A8F4-4B7D4CE97113}"/>
          </ac:spMkLst>
        </pc:spChg>
        <pc:spChg chg="add mod topLvl">
          <ac:chgData name="MANUEL ALBERTO GUEVARA  NAJARRO" userId="dc0839a7-ef25-445d-88fe-29223dfab4a5" providerId="ADAL" clId="{98FB8A92-BCA7-48CA-8F11-2B151231262F}" dt="2021-06-17T20:33:57.636" v="382" actId="1035"/>
          <ac:spMkLst>
            <pc:docMk/>
            <pc:sldMk cId="3607512753" sldId="625"/>
            <ac:spMk id="47" creationId="{03264B68-6E60-457D-ABFD-3CABEB978B17}"/>
          </ac:spMkLst>
        </pc:spChg>
        <pc:spChg chg="add mod topLvl">
          <ac:chgData name="MANUEL ALBERTO GUEVARA  NAJARRO" userId="dc0839a7-ef25-445d-88fe-29223dfab4a5" providerId="ADAL" clId="{98FB8A92-BCA7-48CA-8F11-2B151231262F}" dt="2021-06-17T20:33:57.636" v="382" actId="1035"/>
          <ac:spMkLst>
            <pc:docMk/>
            <pc:sldMk cId="3607512753" sldId="625"/>
            <ac:spMk id="48" creationId="{EABDB000-D8B6-4A58-82EC-826897E93145}"/>
          </ac:spMkLst>
        </pc:spChg>
        <pc:spChg chg="add mod topLvl">
          <ac:chgData name="MANUEL ALBERTO GUEVARA  NAJARRO" userId="dc0839a7-ef25-445d-88fe-29223dfab4a5" providerId="ADAL" clId="{98FB8A92-BCA7-48CA-8F11-2B151231262F}" dt="2021-06-17T20:33:57.636" v="382" actId="1035"/>
          <ac:spMkLst>
            <pc:docMk/>
            <pc:sldMk cId="3607512753" sldId="625"/>
            <ac:spMk id="49" creationId="{60EFF3BC-FA50-4703-B8B0-A6344D2D8B0D}"/>
          </ac:spMkLst>
        </pc:spChg>
        <pc:spChg chg="add mod topLvl">
          <ac:chgData name="MANUEL ALBERTO GUEVARA  NAJARRO" userId="dc0839a7-ef25-445d-88fe-29223dfab4a5" providerId="ADAL" clId="{98FB8A92-BCA7-48CA-8F11-2B151231262F}" dt="2021-06-17T20:33:57.636" v="382" actId="1035"/>
          <ac:spMkLst>
            <pc:docMk/>
            <pc:sldMk cId="3607512753" sldId="625"/>
            <ac:spMk id="50" creationId="{133E363F-0772-446B-914E-A40203D3CEE3}"/>
          </ac:spMkLst>
        </pc:spChg>
        <pc:spChg chg="add mod topLvl">
          <ac:chgData name="MANUEL ALBERTO GUEVARA  NAJARRO" userId="dc0839a7-ef25-445d-88fe-29223dfab4a5" providerId="ADAL" clId="{98FB8A92-BCA7-48CA-8F11-2B151231262F}" dt="2021-06-17T20:33:57.636" v="382" actId="1035"/>
          <ac:spMkLst>
            <pc:docMk/>
            <pc:sldMk cId="3607512753" sldId="625"/>
            <ac:spMk id="51" creationId="{1811F2DF-85C5-45B4-B7C5-E61D663F4F91}"/>
          </ac:spMkLst>
        </pc:spChg>
        <pc:grpChg chg="add mod topLvl">
          <ac:chgData name="MANUEL ALBERTO GUEVARA  NAJARRO" userId="dc0839a7-ef25-445d-88fe-29223dfab4a5" providerId="ADAL" clId="{98FB8A92-BCA7-48CA-8F11-2B151231262F}" dt="2021-06-17T20:33:57.636" v="382" actId="1035"/>
          <ac:grpSpMkLst>
            <pc:docMk/>
            <pc:sldMk cId="3607512753" sldId="625"/>
            <ac:grpSpMk id="11" creationId="{2D5E2D38-B66D-47F0-84C9-5CCD2E91197D}"/>
          </ac:grpSpMkLst>
        </pc:grpChg>
        <pc:grpChg chg="mod">
          <ac:chgData name="MANUEL ALBERTO GUEVARA  NAJARRO" userId="dc0839a7-ef25-445d-88fe-29223dfab4a5" providerId="ADAL" clId="{98FB8A92-BCA7-48CA-8F11-2B151231262F}" dt="2021-06-17T20:33:50.086" v="370" actId="165"/>
          <ac:grpSpMkLst>
            <pc:docMk/>
            <pc:sldMk cId="3607512753" sldId="625"/>
            <ac:grpSpMk id="13" creationId="{1EA33918-6EFB-49E6-9C5A-4F47021B05B5}"/>
          </ac:grpSpMkLst>
        </pc:grpChg>
        <pc:grpChg chg="add del mod">
          <ac:chgData name="MANUEL ALBERTO GUEVARA  NAJARRO" userId="dc0839a7-ef25-445d-88fe-29223dfab4a5" providerId="ADAL" clId="{98FB8A92-BCA7-48CA-8F11-2B151231262F}" dt="2021-06-17T20:33:50.086" v="370" actId="165"/>
          <ac:grpSpMkLst>
            <pc:docMk/>
            <pc:sldMk cId="3607512753" sldId="625"/>
            <ac:grpSpMk id="52" creationId="{5852E938-0A3E-4A5C-A980-54F9AAC76FF0}"/>
          </ac:grpSpMkLst>
        </pc:grpChg>
        <pc:picChg chg="add del">
          <ac:chgData name="MANUEL ALBERTO GUEVARA  NAJARRO" userId="dc0839a7-ef25-445d-88fe-29223dfab4a5" providerId="ADAL" clId="{98FB8A92-BCA7-48CA-8F11-2B151231262F}" dt="2021-06-17T20:31:45.161" v="348" actId="478"/>
          <ac:picMkLst>
            <pc:docMk/>
            <pc:sldMk cId="3607512753" sldId="625"/>
            <ac:picMk id="9" creationId="{0508C882-283A-4CF6-92A0-0B6F84C393D4}"/>
          </ac:picMkLst>
        </pc:picChg>
        <pc:cxnChg chg="mod">
          <ac:chgData name="MANUEL ALBERTO GUEVARA  NAJARRO" userId="dc0839a7-ef25-445d-88fe-29223dfab4a5" providerId="ADAL" clId="{98FB8A92-BCA7-48CA-8F11-2B151231262F}" dt="2021-06-17T20:33:50.086" v="370" actId="165"/>
          <ac:cxnSpMkLst>
            <pc:docMk/>
            <pc:sldMk cId="3607512753" sldId="625"/>
            <ac:cxnSpMk id="27" creationId="{3E792A9C-0F4F-47B1-A24D-3B58ECD9063E}"/>
          </ac:cxnSpMkLst>
        </pc:cxnChg>
        <pc:cxnChg chg="mod">
          <ac:chgData name="MANUEL ALBERTO GUEVARA  NAJARRO" userId="dc0839a7-ef25-445d-88fe-29223dfab4a5" providerId="ADAL" clId="{98FB8A92-BCA7-48CA-8F11-2B151231262F}" dt="2021-06-17T20:33:50.086" v="370" actId="165"/>
          <ac:cxnSpMkLst>
            <pc:docMk/>
            <pc:sldMk cId="3607512753" sldId="625"/>
            <ac:cxnSpMk id="28" creationId="{D2272044-3607-4BF9-BE03-B774E1288BFD}"/>
          </ac:cxnSpMkLst>
        </pc:cxnChg>
        <pc:cxnChg chg="mod">
          <ac:chgData name="MANUEL ALBERTO GUEVARA  NAJARRO" userId="dc0839a7-ef25-445d-88fe-29223dfab4a5" providerId="ADAL" clId="{98FB8A92-BCA7-48CA-8F11-2B151231262F}" dt="2021-06-17T20:33:50.086" v="370" actId="165"/>
          <ac:cxnSpMkLst>
            <pc:docMk/>
            <pc:sldMk cId="3607512753" sldId="625"/>
            <ac:cxnSpMk id="29" creationId="{FA66312E-82CC-4CBF-B19F-972B940856F5}"/>
          </ac:cxnSpMkLst>
        </pc:cxnChg>
        <pc:cxnChg chg="mod">
          <ac:chgData name="MANUEL ALBERTO GUEVARA  NAJARRO" userId="dc0839a7-ef25-445d-88fe-29223dfab4a5" providerId="ADAL" clId="{98FB8A92-BCA7-48CA-8F11-2B151231262F}" dt="2021-06-17T20:33:50.086" v="370" actId="165"/>
          <ac:cxnSpMkLst>
            <pc:docMk/>
            <pc:sldMk cId="3607512753" sldId="625"/>
            <ac:cxnSpMk id="30" creationId="{494C6E1C-466B-4893-BE26-CC3D1B4093E1}"/>
          </ac:cxnSpMkLst>
        </pc:cxnChg>
        <pc:cxnChg chg="mod">
          <ac:chgData name="MANUEL ALBERTO GUEVARA  NAJARRO" userId="dc0839a7-ef25-445d-88fe-29223dfab4a5" providerId="ADAL" clId="{98FB8A92-BCA7-48CA-8F11-2B151231262F}" dt="2021-06-17T20:33:50.086" v="370" actId="165"/>
          <ac:cxnSpMkLst>
            <pc:docMk/>
            <pc:sldMk cId="3607512753" sldId="625"/>
            <ac:cxnSpMk id="31" creationId="{9212C2C9-97D6-4499-9836-58AE08B35E1A}"/>
          </ac:cxnSpMkLst>
        </pc:cxnChg>
        <pc:cxnChg chg="mod">
          <ac:chgData name="MANUEL ALBERTO GUEVARA  NAJARRO" userId="dc0839a7-ef25-445d-88fe-29223dfab4a5" providerId="ADAL" clId="{98FB8A92-BCA7-48CA-8F11-2B151231262F}" dt="2021-06-17T20:33:50.086" v="370" actId="165"/>
          <ac:cxnSpMkLst>
            <pc:docMk/>
            <pc:sldMk cId="3607512753" sldId="625"/>
            <ac:cxnSpMk id="32" creationId="{9C81D184-C640-498C-BC04-06769E6200E5}"/>
          </ac:cxnSpMkLst>
        </pc:cxnChg>
        <pc:cxnChg chg="mod">
          <ac:chgData name="MANUEL ALBERTO GUEVARA  NAJARRO" userId="dc0839a7-ef25-445d-88fe-29223dfab4a5" providerId="ADAL" clId="{98FB8A92-BCA7-48CA-8F11-2B151231262F}" dt="2021-06-17T20:33:50.086" v="370" actId="165"/>
          <ac:cxnSpMkLst>
            <pc:docMk/>
            <pc:sldMk cId="3607512753" sldId="625"/>
            <ac:cxnSpMk id="33" creationId="{C7A5EE7B-0854-4A74-A5D8-672D5167DD94}"/>
          </ac:cxnSpMkLst>
        </pc:cxnChg>
        <pc:cxnChg chg="mod">
          <ac:chgData name="MANUEL ALBERTO GUEVARA  NAJARRO" userId="dc0839a7-ef25-445d-88fe-29223dfab4a5" providerId="ADAL" clId="{98FB8A92-BCA7-48CA-8F11-2B151231262F}" dt="2021-06-17T20:33:50.086" v="370" actId="165"/>
          <ac:cxnSpMkLst>
            <pc:docMk/>
            <pc:sldMk cId="3607512753" sldId="625"/>
            <ac:cxnSpMk id="34" creationId="{817FE092-3A0A-472E-8B61-B59282808897}"/>
          </ac:cxnSpMkLst>
        </pc:cxnChg>
        <pc:cxnChg chg="mod">
          <ac:chgData name="MANUEL ALBERTO GUEVARA  NAJARRO" userId="dc0839a7-ef25-445d-88fe-29223dfab4a5" providerId="ADAL" clId="{98FB8A92-BCA7-48CA-8F11-2B151231262F}" dt="2021-06-17T20:33:50.086" v="370" actId="165"/>
          <ac:cxnSpMkLst>
            <pc:docMk/>
            <pc:sldMk cId="3607512753" sldId="625"/>
            <ac:cxnSpMk id="35" creationId="{EDAE3CE5-124D-4160-A505-7AA9C60C0C8F}"/>
          </ac:cxnSpMkLst>
        </pc:cxnChg>
        <pc:cxnChg chg="mod">
          <ac:chgData name="MANUEL ALBERTO GUEVARA  NAJARRO" userId="dc0839a7-ef25-445d-88fe-29223dfab4a5" providerId="ADAL" clId="{98FB8A92-BCA7-48CA-8F11-2B151231262F}" dt="2021-06-17T20:33:50.086" v="370" actId="165"/>
          <ac:cxnSpMkLst>
            <pc:docMk/>
            <pc:sldMk cId="3607512753" sldId="625"/>
            <ac:cxnSpMk id="36" creationId="{1E357A5B-334F-4326-BED1-46358F082694}"/>
          </ac:cxnSpMkLst>
        </pc:cxnChg>
        <pc:cxnChg chg="mod">
          <ac:chgData name="MANUEL ALBERTO GUEVARA  NAJARRO" userId="dc0839a7-ef25-445d-88fe-29223dfab4a5" providerId="ADAL" clId="{98FB8A92-BCA7-48CA-8F11-2B151231262F}" dt="2021-06-17T20:33:50.086" v="370" actId="165"/>
          <ac:cxnSpMkLst>
            <pc:docMk/>
            <pc:sldMk cId="3607512753" sldId="625"/>
            <ac:cxnSpMk id="37" creationId="{E3D34385-2BE3-4A3B-87CD-7B0CDF8A39AA}"/>
          </ac:cxnSpMkLst>
        </pc:cxnChg>
        <pc:cxnChg chg="mod">
          <ac:chgData name="MANUEL ALBERTO GUEVARA  NAJARRO" userId="dc0839a7-ef25-445d-88fe-29223dfab4a5" providerId="ADAL" clId="{98FB8A92-BCA7-48CA-8F11-2B151231262F}" dt="2021-06-17T20:33:50.086" v="370" actId="165"/>
          <ac:cxnSpMkLst>
            <pc:docMk/>
            <pc:sldMk cId="3607512753" sldId="625"/>
            <ac:cxnSpMk id="38" creationId="{2C8A69AA-E82C-4EBD-9B99-3D670B85943C}"/>
          </ac:cxnSpMkLst>
        </pc:cxnChg>
        <pc:cxnChg chg="mod">
          <ac:chgData name="MANUEL ALBERTO GUEVARA  NAJARRO" userId="dc0839a7-ef25-445d-88fe-29223dfab4a5" providerId="ADAL" clId="{98FB8A92-BCA7-48CA-8F11-2B151231262F}" dt="2021-06-17T20:33:50.086" v="370" actId="165"/>
          <ac:cxnSpMkLst>
            <pc:docMk/>
            <pc:sldMk cId="3607512753" sldId="625"/>
            <ac:cxnSpMk id="39" creationId="{96257121-2C73-4D82-9960-B70C9DAACC80}"/>
          </ac:cxnSpMkLst>
        </pc:cxnChg>
        <pc:cxnChg chg="mod">
          <ac:chgData name="MANUEL ALBERTO GUEVARA  NAJARRO" userId="dc0839a7-ef25-445d-88fe-29223dfab4a5" providerId="ADAL" clId="{98FB8A92-BCA7-48CA-8F11-2B151231262F}" dt="2021-06-17T20:33:50.086" v="370" actId="165"/>
          <ac:cxnSpMkLst>
            <pc:docMk/>
            <pc:sldMk cId="3607512753" sldId="625"/>
            <ac:cxnSpMk id="40" creationId="{969E78CE-7750-4A48-A33E-3E13A4AAB605}"/>
          </ac:cxnSpMkLst>
        </pc:cxnChg>
        <pc:cxnChg chg="mod">
          <ac:chgData name="MANUEL ALBERTO GUEVARA  NAJARRO" userId="dc0839a7-ef25-445d-88fe-29223dfab4a5" providerId="ADAL" clId="{98FB8A92-BCA7-48CA-8F11-2B151231262F}" dt="2021-06-17T20:33:50.086" v="370" actId="165"/>
          <ac:cxnSpMkLst>
            <pc:docMk/>
            <pc:sldMk cId="3607512753" sldId="625"/>
            <ac:cxnSpMk id="41" creationId="{6EFD0E4D-FC5E-40F4-AF2D-57A7F09F012E}"/>
          </ac:cxnSpMkLst>
        </pc:cxnChg>
        <pc:cxnChg chg="mod">
          <ac:chgData name="MANUEL ALBERTO GUEVARA  NAJARRO" userId="dc0839a7-ef25-445d-88fe-29223dfab4a5" providerId="ADAL" clId="{98FB8A92-BCA7-48CA-8F11-2B151231262F}" dt="2021-06-17T20:33:50.086" v="370" actId="165"/>
          <ac:cxnSpMkLst>
            <pc:docMk/>
            <pc:sldMk cId="3607512753" sldId="625"/>
            <ac:cxnSpMk id="42" creationId="{13FF14DD-D98E-49B3-A9BA-8A48E3AC0CED}"/>
          </ac:cxnSpMkLst>
        </pc:cxnChg>
        <pc:cxnChg chg="mod">
          <ac:chgData name="MANUEL ALBERTO GUEVARA  NAJARRO" userId="dc0839a7-ef25-445d-88fe-29223dfab4a5" providerId="ADAL" clId="{98FB8A92-BCA7-48CA-8F11-2B151231262F}" dt="2021-06-17T20:33:50.086" v="370" actId="165"/>
          <ac:cxnSpMkLst>
            <pc:docMk/>
            <pc:sldMk cId="3607512753" sldId="625"/>
            <ac:cxnSpMk id="43" creationId="{E769F480-F72A-4BBD-986D-168843B3E43B}"/>
          </ac:cxnSpMkLst>
        </pc:cxnChg>
      </pc:sldChg>
      <pc:sldChg chg="addSp delSp modSp add mod">
        <pc:chgData name="MANUEL ALBERTO GUEVARA  NAJARRO" userId="dc0839a7-ef25-445d-88fe-29223dfab4a5" providerId="ADAL" clId="{98FB8A92-BCA7-48CA-8F11-2B151231262F}" dt="2021-06-17T21:55:35.380" v="1346" actId="478"/>
        <pc:sldMkLst>
          <pc:docMk/>
          <pc:sldMk cId="2874552648" sldId="626"/>
        </pc:sldMkLst>
        <pc:spChg chg="mod">
          <ac:chgData name="MANUEL ALBERTO GUEVARA  NAJARRO" userId="dc0839a7-ef25-445d-88fe-29223dfab4a5" providerId="ADAL" clId="{98FB8A92-BCA7-48CA-8F11-2B151231262F}" dt="2021-06-17T20:14:32.648" v="221" actId="14100"/>
          <ac:spMkLst>
            <pc:docMk/>
            <pc:sldMk cId="2874552648" sldId="626"/>
            <ac:spMk id="2" creationId="{CDAE26F3-17B7-3A45-84B2-3574E3E55628}"/>
          </ac:spMkLst>
        </pc:spChg>
        <pc:spChg chg="mod">
          <ac:chgData name="MANUEL ALBERTO GUEVARA  NAJARRO" userId="dc0839a7-ef25-445d-88fe-29223dfab4a5" providerId="ADAL" clId="{98FB8A92-BCA7-48CA-8F11-2B151231262F}" dt="2021-06-17T20:03:27.161" v="198" actId="20577"/>
          <ac:spMkLst>
            <pc:docMk/>
            <pc:sldMk cId="2874552648" sldId="626"/>
            <ac:spMk id="3" creationId="{4AB43E85-BCAE-3E49-9568-7449B516A171}"/>
          </ac:spMkLst>
        </pc:spChg>
        <pc:spChg chg="add mod">
          <ac:chgData name="MANUEL ALBERTO GUEVARA  NAJARRO" userId="dc0839a7-ef25-445d-88fe-29223dfab4a5" providerId="ADAL" clId="{98FB8A92-BCA7-48CA-8F11-2B151231262F}" dt="2021-06-17T20:15:53.007" v="317" actId="1036"/>
          <ac:spMkLst>
            <pc:docMk/>
            <pc:sldMk cId="2874552648" sldId="626"/>
            <ac:spMk id="5" creationId="{07CF08E0-057C-4680-A906-0754EA432F0A}"/>
          </ac:spMkLst>
        </pc:spChg>
        <pc:spChg chg="del mod">
          <ac:chgData name="MANUEL ALBERTO GUEVARA  NAJARRO" userId="dc0839a7-ef25-445d-88fe-29223dfab4a5" providerId="ADAL" clId="{98FB8A92-BCA7-48CA-8F11-2B151231262F}" dt="2021-06-17T21:55:35.380" v="1346" actId="478"/>
          <ac:spMkLst>
            <pc:docMk/>
            <pc:sldMk cId="2874552648" sldId="626"/>
            <ac:spMk id="9" creationId="{87CAB20C-288E-47F4-997B-9380D09062E8}"/>
          </ac:spMkLst>
        </pc:spChg>
        <pc:spChg chg="add del">
          <ac:chgData name="MANUEL ALBERTO GUEVARA  NAJARRO" userId="dc0839a7-ef25-445d-88fe-29223dfab4a5" providerId="ADAL" clId="{98FB8A92-BCA7-48CA-8F11-2B151231262F}" dt="2021-06-17T20:18:28.155" v="331" actId="22"/>
          <ac:spMkLst>
            <pc:docMk/>
            <pc:sldMk cId="2874552648" sldId="626"/>
            <ac:spMk id="10" creationId="{F9BD54CD-DBD5-4634-A2D9-F81F8C1B67D5}"/>
          </ac:spMkLst>
        </pc:spChg>
        <pc:picChg chg="mod modCrop">
          <ac:chgData name="MANUEL ALBERTO GUEVARA  NAJARRO" userId="dc0839a7-ef25-445d-88fe-29223dfab4a5" providerId="ADAL" clId="{98FB8A92-BCA7-48CA-8F11-2B151231262F}" dt="2021-06-17T20:16:01.481" v="323" actId="1035"/>
          <ac:picMkLst>
            <pc:docMk/>
            <pc:sldMk cId="2874552648" sldId="626"/>
            <ac:picMk id="7" creationId="{90C7522F-18D3-4290-94BE-4B7D2B364283}"/>
          </ac:picMkLst>
        </pc:picChg>
      </pc:sldChg>
      <pc:sldChg chg="add del">
        <pc:chgData name="MANUEL ALBERTO GUEVARA  NAJARRO" userId="dc0839a7-ef25-445d-88fe-29223dfab4a5" providerId="ADAL" clId="{98FB8A92-BCA7-48CA-8F11-2B151231262F}" dt="2021-06-17T21:32:53.870" v="792" actId="47"/>
        <pc:sldMkLst>
          <pc:docMk/>
          <pc:sldMk cId="1149133547" sldId="627"/>
        </pc:sldMkLst>
      </pc:sldChg>
      <pc:sldChg chg="addSp delSp modSp add del mod">
        <pc:chgData name="MANUEL ALBERTO GUEVARA  NAJARRO" userId="dc0839a7-ef25-445d-88fe-29223dfab4a5" providerId="ADAL" clId="{98FB8A92-BCA7-48CA-8F11-2B151231262F}" dt="2021-06-17T21:21:05.539" v="714" actId="47"/>
        <pc:sldMkLst>
          <pc:docMk/>
          <pc:sldMk cId="919649173" sldId="628"/>
        </pc:sldMkLst>
        <pc:spChg chg="del">
          <ac:chgData name="MANUEL ALBERTO GUEVARA  NAJARRO" userId="dc0839a7-ef25-445d-88fe-29223dfab4a5" providerId="ADAL" clId="{98FB8A92-BCA7-48CA-8F11-2B151231262F}" dt="2021-06-17T20:38:24.234" v="385" actId="478"/>
          <ac:spMkLst>
            <pc:docMk/>
            <pc:sldMk cId="919649173" sldId="628"/>
            <ac:spMk id="10" creationId="{A17995BC-2255-418D-A576-3046B7EE29B8}"/>
          </ac:spMkLst>
        </pc:spChg>
        <pc:spChg chg="del">
          <ac:chgData name="MANUEL ALBERTO GUEVARA  NAJARRO" userId="dc0839a7-ef25-445d-88fe-29223dfab4a5" providerId="ADAL" clId="{98FB8A92-BCA7-48CA-8F11-2B151231262F}" dt="2021-06-17T20:38:24.234" v="385" actId="478"/>
          <ac:spMkLst>
            <pc:docMk/>
            <pc:sldMk cId="919649173" sldId="628"/>
            <ac:spMk id="44" creationId="{D7C7A21B-B047-4F4A-A45C-520670EB04F7}"/>
          </ac:spMkLst>
        </pc:spChg>
        <pc:spChg chg="del">
          <ac:chgData name="MANUEL ALBERTO GUEVARA  NAJARRO" userId="dc0839a7-ef25-445d-88fe-29223dfab4a5" providerId="ADAL" clId="{98FB8A92-BCA7-48CA-8F11-2B151231262F}" dt="2021-06-17T20:38:24.234" v="385" actId="478"/>
          <ac:spMkLst>
            <pc:docMk/>
            <pc:sldMk cId="919649173" sldId="628"/>
            <ac:spMk id="45" creationId="{2CA0B8F8-4381-42AB-BA12-9204EB8C31DF}"/>
          </ac:spMkLst>
        </pc:spChg>
        <pc:spChg chg="del">
          <ac:chgData name="MANUEL ALBERTO GUEVARA  NAJARRO" userId="dc0839a7-ef25-445d-88fe-29223dfab4a5" providerId="ADAL" clId="{98FB8A92-BCA7-48CA-8F11-2B151231262F}" dt="2021-06-17T20:38:24.234" v="385" actId="478"/>
          <ac:spMkLst>
            <pc:docMk/>
            <pc:sldMk cId="919649173" sldId="628"/>
            <ac:spMk id="46" creationId="{C174F4DC-27EB-44E7-A8F4-4B7D4CE97113}"/>
          </ac:spMkLst>
        </pc:spChg>
        <pc:spChg chg="del">
          <ac:chgData name="MANUEL ALBERTO GUEVARA  NAJARRO" userId="dc0839a7-ef25-445d-88fe-29223dfab4a5" providerId="ADAL" clId="{98FB8A92-BCA7-48CA-8F11-2B151231262F}" dt="2021-06-17T20:38:24.234" v="385" actId="478"/>
          <ac:spMkLst>
            <pc:docMk/>
            <pc:sldMk cId="919649173" sldId="628"/>
            <ac:spMk id="47" creationId="{03264B68-6E60-457D-ABFD-3CABEB978B17}"/>
          </ac:spMkLst>
        </pc:spChg>
        <pc:spChg chg="del">
          <ac:chgData name="MANUEL ALBERTO GUEVARA  NAJARRO" userId="dc0839a7-ef25-445d-88fe-29223dfab4a5" providerId="ADAL" clId="{98FB8A92-BCA7-48CA-8F11-2B151231262F}" dt="2021-06-17T20:38:24.234" v="385" actId="478"/>
          <ac:spMkLst>
            <pc:docMk/>
            <pc:sldMk cId="919649173" sldId="628"/>
            <ac:spMk id="48" creationId="{EABDB000-D8B6-4A58-82EC-826897E93145}"/>
          </ac:spMkLst>
        </pc:spChg>
        <pc:spChg chg="del">
          <ac:chgData name="MANUEL ALBERTO GUEVARA  NAJARRO" userId="dc0839a7-ef25-445d-88fe-29223dfab4a5" providerId="ADAL" clId="{98FB8A92-BCA7-48CA-8F11-2B151231262F}" dt="2021-06-17T20:38:24.234" v="385" actId="478"/>
          <ac:spMkLst>
            <pc:docMk/>
            <pc:sldMk cId="919649173" sldId="628"/>
            <ac:spMk id="49" creationId="{60EFF3BC-FA50-4703-B8B0-A6344D2D8B0D}"/>
          </ac:spMkLst>
        </pc:spChg>
        <pc:spChg chg="del">
          <ac:chgData name="MANUEL ALBERTO GUEVARA  NAJARRO" userId="dc0839a7-ef25-445d-88fe-29223dfab4a5" providerId="ADAL" clId="{98FB8A92-BCA7-48CA-8F11-2B151231262F}" dt="2021-06-17T20:38:24.234" v="385" actId="478"/>
          <ac:spMkLst>
            <pc:docMk/>
            <pc:sldMk cId="919649173" sldId="628"/>
            <ac:spMk id="50" creationId="{133E363F-0772-446B-914E-A40203D3CEE3}"/>
          </ac:spMkLst>
        </pc:spChg>
        <pc:spChg chg="del">
          <ac:chgData name="MANUEL ALBERTO GUEVARA  NAJARRO" userId="dc0839a7-ef25-445d-88fe-29223dfab4a5" providerId="ADAL" clId="{98FB8A92-BCA7-48CA-8F11-2B151231262F}" dt="2021-06-17T20:38:24.234" v="385" actId="478"/>
          <ac:spMkLst>
            <pc:docMk/>
            <pc:sldMk cId="919649173" sldId="628"/>
            <ac:spMk id="51" creationId="{1811F2DF-85C5-45B4-B7C5-E61D663F4F91}"/>
          </ac:spMkLst>
        </pc:spChg>
        <pc:spChg chg="add del mod">
          <ac:chgData name="MANUEL ALBERTO GUEVARA  NAJARRO" userId="dc0839a7-ef25-445d-88fe-29223dfab4a5" providerId="ADAL" clId="{98FB8A92-BCA7-48CA-8F11-2B151231262F}" dt="2021-06-17T20:42:17.417" v="389"/>
          <ac:spMkLst>
            <pc:docMk/>
            <pc:sldMk cId="919649173" sldId="628"/>
            <ac:spMk id="52" creationId="{875CE6A0-2306-4DB4-9C92-57BC6E98D3DC}"/>
          </ac:spMkLst>
        </pc:spChg>
        <pc:spChg chg="add del mod">
          <ac:chgData name="MANUEL ALBERTO GUEVARA  NAJARRO" userId="dc0839a7-ef25-445d-88fe-29223dfab4a5" providerId="ADAL" clId="{98FB8A92-BCA7-48CA-8F11-2B151231262F}" dt="2021-06-17T20:42:17.417" v="389"/>
          <ac:spMkLst>
            <pc:docMk/>
            <pc:sldMk cId="919649173" sldId="628"/>
            <ac:spMk id="53" creationId="{E88B9CB1-1CD1-4407-9734-A3AC4BFACB90}"/>
          </ac:spMkLst>
        </pc:spChg>
        <pc:spChg chg="add del mod">
          <ac:chgData name="MANUEL ALBERTO GUEVARA  NAJARRO" userId="dc0839a7-ef25-445d-88fe-29223dfab4a5" providerId="ADAL" clId="{98FB8A92-BCA7-48CA-8F11-2B151231262F}" dt="2021-06-17T20:42:17.417" v="389"/>
          <ac:spMkLst>
            <pc:docMk/>
            <pc:sldMk cId="919649173" sldId="628"/>
            <ac:spMk id="54" creationId="{773013DE-E03C-48AD-A858-060600C47FD6}"/>
          </ac:spMkLst>
        </pc:spChg>
        <pc:spChg chg="add del mod">
          <ac:chgData name="MANUEL ALBERTO GUEVARA  NAJARRO" userId="dc0839a7-ef25-445d-88fe-29223dfab4a5" providerId="ADAL" clId="{98FB8A92-BCA7-48CA-8F11-2B151231262F}" dt="2021-06-17T20:42:17.417" v="389"/>
          <ac:spMkLst>
            <pc:docMk/>
            <pc:sldMk cId="919649173" sldId="628"/>
            <ac:spMk id="55" creationId="{732ABBB0-7D22-45D8-A578-F5F55E83C0A8}"/>
          </ac:spMkLst>
        </pc:spChg>
        <pc:spChg chg="add del mod">
          <ac:chgData name="MANUEL ALBERTO GUEVARA  NAJARRO" userId="dc0839a7-ef25-445d-88fe-29223dfab4a5" providerId="ADAL" clId="{98FB8A92-BCA7-48CA-8F11-2B151231262F}" dt="2021-06-17T20:42:17.417" v="389"/>
          <ac:spMkLst>
            <pc:docMk/>
            <pc:sldMk cId="919649173" sldId="628"/>
            <ac:spMk id="56" creationId="{A140825E-1FA4-4EA2-8F82-1DF6F0CC2C23}"/>
          </ac:spMkLst>
        </pc:spChg>
        <pc:spChg chg="add del mod">
          <ac:chgData name="MANUEL ALBERTO GUEVARA  NAJARRO" userId="dc0839a7-ef25-445d-88fe-29223dfab4a5" providerId="ADAL" clId="{98FB8A92-BCA7-48CA-8F11-2B151231262F}" dt="2021-06-17T20:42:17.417" v="389"/>
          <ac:spMkLst>
            <pc:docMk/>
            <pc:sldMk cId="919649173" sldId="628"/>
            <ac:spMk id="57" creationId="{31032977-C6C0-4570-9193-7F880AC62BF2}"/>
          </ac:spMkLst>
        </pc:spChg>
        <pc:spChg chg="mod">
          <ac:chgData name="MANUEL ALBERTO GUEVARA  NAJARRO" userId="dc0839a7-ef25-445d-88fe-29223dfab4a5" providerId="ADAL" clId="{98FB8A92-BCA7-48CA-8F11-2B151231262F}" dt="2021-06-17T20:42:15.376" v="388"/>
          <ac:spMkLst>
            <pc:docMk/>
            <pc:sldMk cId="919649173" sldId="628"/>
            <ac:spMk id="59" creationId="{279F5E95-2278-454F-8644-DCEEC970E3BC}"/>
          </ac:spMkLst>
        </pc:spChg>
        <pc:spChg chg="mod">
          <ac:chgData name="MANUEL ALBERTO GUEVARA  NAJARRO" userId="dc0839a7-ef25-445d-88fe-29223dfab4a5" providerId="ADAL" clId="{98FB8A92-BCA7-48CA-8F11-2B151231262F}" dt="2021-06-17T20:42:15.376" v="388"/>
          <ac:spMkLst>
            <pc:docMk/>
            <pc:sldMk cId="919649173" sldId="628"/>
            <ac:spMk id="60" creationId="{AEDFC964-23E2-480D-B171-377E1814E058}"/>
          </ac:spMkLst>
        </pc:spChg>
        <pc:spChg chg="mod">
          <ac:chgData name="MANUEL ALBERTO GUEVARA  NAJARRO" userId="dc0839a7-ef25-445d-88fe-29223dfab4a5" providerId="ADAL" clId="{98FB8A92-BCA7-48CA-8F11-2B151231262F}" dt="2021-06-17T20:42:15.376" v="388"/>
          <ac:spMkLst>
            <pc:docMk/>
            <pc:sldMk cId="919649173" sldId="628"/>
            <ac:spMk id="62" creationId="{5795A7A2-79C3-4255-B68C-1C6CE1981482}"/>
          </ac:spMkLst>
        </pc:spChg>
        <pc:spChg chg="mod">
          <ac:chgData name="MANUEL ALBERTO GUEVARA  NAJARRO" userId="dc0839a7-ef25-445d-88fe-29223dfab4a5" providerId="ADAL" clId="{98FB8A92-BCA7-48CA-8F11-2B151231262F}" dt="2021-06-17T20:42:15.376" v="388"/>
          <ac:spMkLst>
            <pc:docMk/>
            <pc:sldMk cId="919649173" sldId="628"/>
            <ac:spMk id="63" creationId="{95BA3D35-C84B-4B7D-8B05-9225D1107965}"/>
          </ac:spMkLst>
        </pc:spChg>
        <pc:spChg chg="mod">
          <ac:chgData name="MANUEL ALBERTO GUEVARA  NAJARRO" userId="dc0839a7-ef25-445d-88fe-29223dfab4a5" providerId="ADAL" clId="{98FB8A92-BCA7-48CA-8F11-2B151231262F}" dt="2021-06-17T20:42:15.376" v="388"/>
          <ac:spMkLst>
            <pc:docMk/>
            <pc:sldMk cId="919649173" sldId="628"/>
            <ac:spMk id="65" creationId="{6C95314F-5A26-41BC-950F-AC6E3B1551A8}"/>
          </ac:spMkLst>
        </pc:spChg>
        <pc:spChg chg="mod">
          <ac:chgData name="MANUEL ALBERTO GUEVARA  NAJARRO" userId="dc0839a7-ef25-445d-88fe-29223dfab4a5" providerId="ADAL" clId="{98FB8A92-BCA7-48CA-8F11-2B151231262F}" dt="2021-06-17T20:42:15.376" v="388"/>
          <ac:spMkLst>
            <pc:docMk/>
            <pc:sldMk cId="919649173" sldId="628"/>
            <ac:spMk id="66" creationId="{04012DC3-DF43-4775-81E5-493A945450DD}"/>
          </ac:spMkLst>
        </pc:spChg>
        <pc:spChg chg="mod">
          <ac:chgData name="MANUEL ALBERTO GUEVARA  NAJARRO" userId="dc0839a7-ef25-445d-88fe-29223dfab4a5" providerId="ADAL" clId="{98FB8A92-BCA7-48CA-8F11-2B151231262F}" dt="2021-06-17T20:42:15.376" v="388"/>
          <ac:spMkLst>
            <pc:docMk/>
            <pc:sldMk cId="919649173" sldId="628"/>
            <ac:spMk id="68" creationId="{1577FA11-FDCC-441D-9D21-CBE69DFBBA52}"/>
          </ac:spMkLst>
        </pc:spChg>
        <pc:spChg chg="mod">
          <ac:chgData name="MANUEL ALBERTO GUEVARA  NAJARRO" userId="dc0839a7-ef25-445d-88fe-29223dfab4a5" providerId="ADAL" clId="{98FB8A92-BCA7-48CA-8F11-2B151231262F}" dt="2021-06-17T20:42:15.376" v="388"/>
          <ac:spMkLst>
            <pc:docMk/>
            <pc:sldMk cId="919649173" sldId="628"/>
            <ac:spMk id="69" creationId="{6A686D76-90D0-4273-8E8F-68BB9CCEBB23}"/>
          </ac:spMkLst>
        </pc:spChg>
        <pc:spChg chg="mod">
          <ac:chgData name="MANUEL ALBERTO GUEVARA  NAJARRO" userId="dc0839a7-ef25-445d-88fe-29223dfab4a5" providerId="ADAL" clId="{98FB8A92-BCA7-48CA-8F11-2B151231262F}" dt="2021-06-17T20:42:15.376" v="388"/>
          <ac:spMkLst>
            <pc:docMk/>
            <pc:sldMk cId="919649173" sldId="628"/>
            <ac:spMk id="71" creationId="{E75EF82E-AA43-4C56-BD94-658CF1A86A40}"/>
          </ac:spMkLst>
        </pc:spChg>
        <pc:spChg chg="mod">
          <ac:chgData name="MANUEL ALBERTO GUEVARA  NAJARRO" userId="dc0839a7-ef25-445d-88fe-29223dfab4a5" providerId="ADAL" clId="{98FB8A92-BCA7-48CA-8F11-2B151231262F}" dt="2021-06-17T20:42:15.376" v="388"/>
          <ac:spMkLst>
            <pc:docMk/>
            <pc:sldMk cId="919649173" sldId="628"/>
            <ac:spMk id="72" creationId="{5B7DE895-04C7-4149-B079-86F184E298AB}"/>
          </ac:spMkLst>
        </pc:spChg>
        <pc:spChg chg="mod">
          <ac:chgData name="MANUEL ALBERTO GUEVARA  NAJARRO" userId="dc0839a7-ef25-445d-88fe-29223dfab4a5" providerId="ADAL" clId="{98FB8A92-BCA7-48CA-8F11-2B151231262F}" dt="2021-06-17T20:42:15.376" v="388"/>
          <ac:spMkLst>
            <pc:docMk/>
            <pc:sldMk cId="919649173" sldId="628"/>
            <ac:spMk id="74" creationId="{21E442F3-258D-4E74-9246-D009517A7352}"/>
          </ac:spMkLst>
        </pc:spChg>
        <pc:spChg chg="mod">
          <ac:chgData name="MANUEL ALBERTO GUEVARA  NAJARRO" userId="dc0839a7-ef25-445d-88fe-29223dfab4a5" providerId="ADAL" clId="{98FB8A92-BCA7-48CA-8F11-2B151231262F}" dt="2021-06-17T20:42:15.376" v="388"/>
          <ac:spMkLst>
            <pc:docMk/>
            <pc:sldMk cId="919649173" sldId="628"/>
            <ac:spMk id="75" creationId="{C4A6474B-099A-4AAD-8004-99B6BD27172B}"/>
          </ac:spMkLst>
        </pc:spChg>
        <pc:spChg chg="add del mod">
          <ac:chgData name="MANUEL ALBERTO GUEVARA  NAJARRO" userId="dc0839a7-ef25-445d-88fe-29223dfab4a5" providerId="ADAL" clId="{98FB8A92-BCA7-48CA-8F11-2B151231262F}" dt="2021-06-17T20:42:29.116" v="393"/>
          <ac:spMkLst>
            <pc:docMk/>
            <pc:sldMk cId="919649173" sldId="628"/>
            <ac:spMk id="76" creationId="{3AFCA0EE-E101-4230-9075-AE68500FBEBB}"/>
          </ac:spMkLst>
        </pc:spChg>
        <pc:spChg chg="add del mod">
          <ac:chgData name="MANUEL ALBERTO GUEVARA  NAJARRO" userId="dc0839a7-ef25-445d-88fe-29223dfab4a5" providerId="ADAL" clId="{98FB8A92-BCA7-48CA-8F11-2B151231262F}" dt="2021-06-17T20:42:29.116" v="393"/>
          <ac:spMkLst>
            <pc:docMk/>
            <pc:sldMk cId="919649173" sldId="628"/>
            <ac:spMk id="77" creationId="{F8C53359-0AF9-447E-A02F-BF45379CF0BE}"/>
          </ac:spMkLst>
        </pc:spChg>
        <pc:spChg chg="add del mod">
          <ac:chgData name="MANUEL ALBERTO GUEVARA  NAJARRO" userId="dc0839a7-ef25-445d-88fe-29223dfab4a5" providerId="ADAL" clId="{98FB8A92-BCA7-48CA-8F11-2B151231262F}" dt="2021-06-17T20:42:29.116" v="393"/>
          <ac:spMkLst>
            <pc:docMk/>
            <pc:sldMk cId="919649173" sldId="628"/>
            <ac:spMk id="78" creationId="{472C54B3-D510-4E1B-AB29-E1D112E08DB9}"/>
          </ac:spMkLst>
        </pc:spChg>
        <pc:spChg chg="add del mod">
          <ac:chgData name="MANUEL ALBERTO GUEVARA  NAJARRO" userId="dc0839a7-ef25-445d-88fe-29223dfab4a5" providerId="ADAL" clId="{98FB8A92-BCA7-48CA-8F11-2B151231262F}" dt="2021-06-17T20:42:29.116" v="393"/>
          <ac:spMkLst>
            <pc:docMk/>
            <pc:sldMk cId="919649173" sldId="628"/>
            <ac:spMk id="79" creationId="{2E062D18-3682-4F25-AD35-57F25EC0D4E7}"/>
          </ac:spMkLst>
        </pc:spChg>
        <pc:spChg chg="add del mod">
          <ac:chgData name="MANUEL ALBERTO GUEVARA  NAJARRO" userId="dc0839a7-ef25-445d-88fe-29223dfab4a5" providerId="ADAL" clId="{98FB8A92-BCA7-48CA-8F11-2B151231262F}" dt="2021-06-17T20:42:29.116" v="393"/>
          <ac:spMkLst>
            <pc:docMk/>
            <pc:sldMk cId="919649173" sldId="628"/>
            <ac:spMk id="80" creationId="{A3DBC556-0E0D-4721-AD86-A2DF67381774}"/>
          </ac:spMkLst>
        </pc:spChg>
        <pc:spChg chg="add del mod">
          <ac:chgData name="MANUEL ALBERTO GUEVARA  NAJARRO" userId="dc0839a7-ef25-445d-88fe-29223dfab4a5" providerId="ADAL" clId="{98FB8A92-BCA7-48CA-8F11-2B151231262F}" dt="2021-06-17T20:42:29.116" v="393"/>
          <ac:spMkLst>
            <pc:docMk/>
            <pc:sldMk cId="919649173" sldId="628"/>
            <ac:spMk id="81" creationId="{C61949CC-880F-42B1-966A-5950E100C0C5}"/>
          </ac:spMkLst>
        </pc:spChg>
        <pc:spChg chg="mod">
          <ac:chgData name="MANUEL ALBERTO GUEVARA  NAJARRO" userId="dc0839a7-ef25-445d-88fe-29223dfab4a5" providerId="ADAL" clId="{98FB8A92-BCA7-48CA-8F11-2B151231262F}" dt="2021-06-17T20:42:18.456" v="390"/>
          <ac:spMkLst>
            <pc:docMk/>
            <pc:sldMk cId="919649173" sldId="628"/>
            <ac:spMk id="83" creationId="{6892FFCA-AF3C-40D8-9C24-3733E1DDAB13}"/>
          </ac:spMkLst>
        </pc:spChg>
        <pc:spChg chg="mod">
          <ac:chgData name="MANUEL ALBERTO GUEVARA  NAJARRO" userId="dc0839a7-ef25-445d-88fe-29223dfab4a5" providerId="ADAL" clId="{98FB8A92-BCA7-48CA-8F11-2B151231262F}" dt="2021-06-17T20:42:18.456" v="390"/>
          <ac:spMkLst>
            <pc:docMk/>
            <pc:sldMk cId="919649173" sldId="628"/>
            <ac:spMk id="84" creationId="{FAEFB07C-AE40-40FF-B010-9204EB333FF4}"/>
          </ac:spMkLst>
        </pc:spChg>
        <pc:spChg chg="mod">
          <ac:chgData name="MANUEL ALBERTO GUEVARA  NAJARRO" userId="dc0839a7-ef25-445d-88fe-29223dfab4a5" providerId="ADAL" clId="{98FB8A92-BCA7-48CA-8F11-2B151231262F}" dt="2021-06-17T20:42:18.456" v="390"/>
          <ac:spMkLst>
            <pc:docMk/>
            <pc:sldMk cId="919649173" sldId="628"/>
            <ac:spMk id="86" creationId="{55F5B025-837F-4E20-AAAB-FB042FA18B14}"/>
          </ac:spMkLst>
        </pc:spChg>
        <pc:spChg chg="mod">
          <ac:chgData name="MANUEL ALBERTO GUEVARA  NAJARRO" userId="dc0839a7-ef25-445d-88fe-29223dfab4a5" providerId="ADAL" clId="{98FB8A92-BCA7-48CA-8F11-2B151231262F}" dt="2021-06-17T20:42:18.456" v="390"/>
          <ac:spMkLst>
            <pc:docMk/>
            <pc:sldMk cId="919649173" sldId="628"/>
            <ac:spMk id="87" creationId="{8FA4E657-25DC-4290-A8A7-88803D19B166}"/>
          </ac:spMkLst>
        </pc:spChg>
        <pc:spChg chg="mod">
          <ac:chgData name="MANUEL ALBERTO GUEVARA  NAJARRO" userId="dc0839a7-ef25-445d-88fe-29223dfab4a5" providerId="ADAL" clId="{98FB8A92-BCA7-48CA-8F11-2B151231262F}" dt="2021-06-17T20:42:18.456" v="390"/>
          <ac:spMkLst>
            <pc:docMk/>
            <pc:sldMk cId="919649173" sldId="628"/>
            <ac:spMk id="89" creationId="{EA2C6A65-E953-4256-A6B8-E2BCF291242E}"/>
          </ac:spMkLst>
        </pc:spChg>
        <pc:spChg chg="mod">
          <ac:chgData name="MANUEL ALBERTO GUEVARA  NAJARRO" userId="dc0839a7-ef25-445d-88fe-29223dfab4a5" providerId="ADAL" clId="{98FB8A92-BCA7-48CA-8F11-2B151231262F}" dt="2021-06-17T20:42:18.456" v="390"/>
          <ac:spMkLst>
            <pc:docMk/>
            <pc:sldMk cId="919649173" sldId="628"/>
            <ac:spMk id="90" creationId="{4713A628-E2E8-48F3-9E61-C57779E2FAA5}"/>
          </ac:spMkLst>
        </pc:spChg>
        <pc:spChg chg="mod">
          <ac:chgData name="MANUEL ALBERTO GUEVARA  NAJARRO" userId="dc0839a7-ef25-445d-88fe-29223dfab4a5" providerId="ADAL" clId="{98FB8A92-BCA7-48CA-8F11-2B151231262F}" dt="2021-06-17T20:42:18.456" v="390"/>
          <ac:spMkLst>
            <pc:docMk/>
            <pc:sldMk cId="919649173" sldId="628"/>
            <ac:spMk id="92" creationId="{F7BA2125-CEA5-4EA7-B520-A6F9D24B375B}"/>
          </ac:spMkLst>
        </pc:spChg>
        <pc:spChg chg="mod">
          <ac:chgData name="MANUEL ALBERTO GUEVARA  NAJARRO" userId="dc0839a7-ef25-445d-88fe-29223dfab4a5" providerId="ADAL" clId="{98FB8A92-BCA7-48CA-8F11-2B151231262F}" dt="2021-06-17T20:42:18.456" v="390"/>
          <ac:spMkLst>
            <pc:docMk/>
            <pc:sldMk cId="919649173" sldId="628"/>
            <ac:spMk id="93" creationId="{5540C74B-995F-4425-AD55-FDF96DC01883}"/>
          </ac:spMkLst>
        </pc:spChg>
        <pc:spChg chg="mod">
          <ac:chgData name="MANUEL ALBERTO GUEVARA  NAJARRO" userId="dc0839a7-ef25-445d-88fe-29223dfab4a5" providerId="ADAL" clId="{98FB8A92-BCA7-48CA-8F11-2B151231262F}" dt="2021-06-17T20:42:18.456" v="390"/>
          <ac:spMkLst>
            <pc:docMk/>
            <pc:sldMk cId="919649173" sldId="628"/>
            <ac:spMk id="95" creationId="{DB789874-FE27-49C8-BF70-28B77CBB35BC}"/>
          </ac:spMkLst>
        </pc:spChg>
        <pc:spChg chg="mod">
          <ac:chgData name="MANUEL ALBERTO GUEVARA  NAJARRO" userId="dc0839a7-ef25-445d-88fe-29223dfab4a5" providerId="ADAL" clId="{98FB8A92-BCA7-48CA-8F11-2B151231262F}" dt="2021-06-17T20:42:18.456" v="390"/>
          <ac:spMkLst>
            <pc:docMk/>
            <pc:sldMk cId="919649173" sldId="628"/>
            <ac:spMk id="96" creationId="{22444700-F736-4B8E-A91A-CFC704BF1C6D}"/>
          </ac:spMkLst>
        </pc:spChg>
        <pc:spChg chg="mod">
          <ac:chgData name="MANUEL ALBERTO GUEVARA  NAJARRO" userId="dc0839a7-ef25-445d-88fe-29223dfab4a5" providerId="ADAL" clId="{98FB8A92-BCA7-48CA-8F11-2B151231262F}" dt="2021-06-17T20:42:18.456" v="390"/>
          <ac:spMkLst>
            <pc:docMk/>
            <pc:sldMk cId="919649173" sldId="628"/>
            <ac:spMk id="98" creationId="{0638949D-1782-46AE-8F68-EDC12190E185}"/>
          </ac:spMkLst>
        </pc:spChg>
        <pc:spChg chg="mod">
          <ac:chgData name="MANUEL ALBERTO GUEVARA  NAJARRO" userId="dc0839a7-ef25-445d-88fe-29223dfab4a5" providerId="ADAL" clId="{98FB8A92-BCA7-48CA-8F11-2B151231262F}" dt="2021-06-17T20:42:18.456" v="390"/>
          <ac:spMkLst>
            <pc:docMk/>
            <pc:sldMk cId="919649173" sldId="628"/>
            <ac:spMk id="99" creationId="{1B37FDA5-DDBE-4FE6-A294-ABE75A33B59A}"/>
          </ac:spMkLst>
        </pc:spChg>
        <pc:spChg chg="add mod">
          <ac:chgData name="MANUEL ALBERTO GUEVARA  NAJARRO" userId="dc0839a7-ef25-445d-88fe-29223dfab4a5" providerId="ADAL" clId="{98FB8A92-BCA7-48CA-8F11-2B151231262F}" dt="2021-06-17T20:43:49.838" v="401" actId="207"/>
          <ac:spMkLst>
            <pc:docMk/>
            <pc:sldMk cId="919649173" sldId="628"/>
            <ac:spMk id="100" creationId="{EE23E786-288D-4063-B6DE-FCF8963901D3}"/>
          </ac:spMkLst>
        </pc:spChg>
        <pc:spChg chg="add mod">
          <ac:chgData name="MANUEL ALBERTO GUEVARA  NAJARRO" userId="dc0839a7-ef25-445d-88fe-29223dfab4a5" providerId="ADAL" clId="{98FB8A92-BCA7-48CA-8F11-2B151231262F}" dt="2021-06-17T20:43:53.422" v="402" actId="207"/>
          <ac:spMkLst>
            <pc:docMk/>
            <pc:sldMk cId="919649173" sldId="628"/>
            <ac:spMk id="101" creationId="{DF1BC56D-A00D-4502-A921-4E8292DB5EFD}"/>
          </ac:spMkLst>
        </pc:spChg>
        <pc:spChg chg="add mod">
          <ac:chgData name="MANUEL ALBERTO GUEVARA  NAJARRO" userId="dc0839a7-ef25-445d-88fe-29223dfab4a5" providerId="ADAL" clId="{98FB8A92-BCA7-48CA-8F11-2B151231262F}" dt="2021-06-17T20:43:56.655" v="403" actId="207"/>
          <ac:spMkLst>
            <pc:docMk/>
            <pc:sldMk cId="919649173" sldId="628"/>
            <ac:spMk id="102" creationId="{F11A435F-8820-4187-865B-1764DFC30EC6}"/>
          </ac:spMkLst>
        </pc:spChg>
        <pc:spChg chg="add mod">
          <ac:chgData name="MANUEL ALBERTO GUEVARA  NAJARRO" userId="dc0839a7-ef25-445d-88fe-29223dfab4a5" providerId="ADAL" clId="{98FB8A92-BCA7-48CA-8F11-2B151231262F}" dt="2021-06-17T20:43:59.708" v="404" actId="207"/>
          <ac:spMkLst>
            <pc:docMk/>
            <pc:sldMk cId="919649173" sldId="628"/>
            <ac:spMk id="103" creationId="{12B498B4-C029-4CD9-AE68-3ADB1F6DC8E3}"/>
          </ac:spMkLst>
        </pc:spChg>
        <pc:spChg chg="add mod">
          <ac:chgData name="MANUEL ALBERTO GUEVARA  NAJARRO" userId="dc0839a7-ef25-445d-88fe-29223dfab4a5" providerId="ADAL" clId="{98FB8A92-BCA7-48CA-8F11-2B151231262F}" dt="2021-06-17T20:44:04.872" v="405" actId="207"/>
          <ac:spMkLst>
            <pc:docMk/>
            <pc:sldMk cId="919649173" sldId="628"/>
            <ac:spMk id="104" creationId="{762A8EF4-5D61-427D-869A-D968D0D1147B}"/>
          </ac:spMkLst>
        </pc:spChg>
        <pc:spChg chg="add mod">
          <ac:chgData name="MANUEL ALBERTO GUEVARA  NAJARRO" userId="dc0839a7-ef25-445d-88fe-29223dfab4a5" providerId="ADAL" clId="{98FB8A92-BCA7-48CA-8F11-2B151231262F}" dt="2021-06-17T20:44:21.954" v="408" actId="207"/>
          <ac:spMkLst>
            <pc:docMk/>
            <pc:sldMk cId="919649173" sldId="628"/>
            <ac:spMk id="105" creationId="{0E896E69-CCA5-4FDD-99C7-5103ECA11A36}"/>
          </ac:spMkLst>
        </pc:spChg>
        <pc:spChg chg="mod topLvl">
          <ac:chgData name="MANUEL ALBERTO GUEVARA  NAJARRO" userId="dc0839a7-ef25-445d-88fe-29223dfab4a5" providerId="ADAL" clId="{98FB8A92-BCA7-48CA-8F11-2B151231262F}" dt="2021-06-17T20:44:35.961" v="410" actId="165"/>
          <ac:spMkLst>
            <pc:docMk/>
            <pc:sldMk cId="919649173" sldId="628"/>
            <ac:spMk id="107" creationId="{3888E005-69E3-4F7A-A6C4-5E11AC7F7C47}"/>
          </ac:spMkLst>
        </pc:spChg>
        <pc:spChg chg="del mod topLvl">
          <ac:chgData name="MANUEL ALBERTO GUEVARA  NAJARRO" userId="dc0839a7-ef25-445d-88fe-29223dfab4a5" providerId="ADAL" clId="{98FB8A92-BCA7-48CA-8F11-2B151231262F}" dt="2021-06-17T20:44:39.406" v="411" actId="478"/>
          <ac:spMkLst>
            <pc:docMk/>
            <pc:sldMk cId="919649173" sldId="628"/>
            <ac:spMk id="108" creationId="{4F35FAD9-5DC8-4D3C-AFC3-214754B01052}"/>
          </ac:spMkLst>
        </pc:spChg>
        <pc:spChg chg="mod topLvl">
          <ac:chgData name="MANUEL ALBERTO GUEVARA  NAJARRO" userId="dc0839a7-ef25-445d-88fe-29223dfab4a5" providerId="ADAL" clId="{98FB8A92-BCA7-48CA-8F11-2B151231262F}" dt="2021-06-17T20:44:35.961" v="410" actId="165"/>
          <ac:spMkLst>
            <pc:docMk/>
            <pc:sldMk cId="919649173" sldId="628"/>
            <ac:spMk id="110" creationId="{EBA60768-82F1-4166-AD30-212EACDE6B29}"/>
          </ac:spMkLst>
        </pc:spChg>
        <pc:spChg chg="del mod topLvl">
          <ac:chgData name="MANUEL ALBERTO GUEVARA  NAJARRO" userId="dc0839a7-ef25-445d-88fe-29223dfab4a5" providerId="ADAL" clId="{98FB8A92-BCA7-48CA-8F11-2B151231262F}" dt="2021-06-17T20:44:39.406" v="411" actId="478"/>
          <ac:spMkLst>
            <pc:docMk/>
            <pc:sldMk cId="919649173" sldId="628"/>
            <ac:spMk id="111" creationId="{7BE09CA9-5BF8-4B3B-B473-68C13050EB62}"/>
          </ac:spMkLst>
        </pc:spChg>
        <pc:spChg chg="mod topLvl">
          <ac:chgData name="MANUEL ALBERTO GUEVARA  NAJARRO" userId="dc0839a7-ef25-445d-88fe-29223dfab4a5" providerId="ADAL" clId="{98FB8A92-BCA7-48CA-8F11-2B151231262F}" dt="2021-06-17T20:44:35.961" v="410" actId="165"/>
          <ac:spMkLst>
            <pc:docMk/>
            <pc:sldMk cId="919649173" sldId="628"/>
            <ac:spMk id="113" creationId="{029ABA49-E388-4DA2-9AF3-7C5B38BD7B16}"/>
          </ac:spMkLst>
        </pc:spChg>
        <pc:spChg chg="del mod topLvl">
          <ac:chgData name="MANUEL ALBERTO GUEVARA  NAJARRO" userId="dc0839a7-ef25-445d-88fe-29223dfab4a5" providerId="ADAL" clId="{98FB8A92-BCA7-48CA-8F11-2B151231262F}" dt="2021-06-17T20:44:39.406" v="411" actId="478"/>
          <ac:spMkLst>
            <pc:docMk/>
            <pc:sldMk cId="919649173" sldId="628"/>
            <ac:spMk id="114" creationId="{B6E8F782-1D0C-4D73-92AE-1C0A9E18FCA1}"/>
          </ac:spMkLst>
        </pc:spChg>
        <pc:spChg chg="mod topLvl">
          <ac:chgData name="MANUEL ALBERTO GUEVARA  NAJARRO" userId="dc0839a7-ef25-445d-88fe-29223dfab4a5" providerId="ADAL" clId="{98FB8A92-BCA7-48CA-8F11-2B151231262F}" dt="2021-06-17T20:44:35.961" v="410" actId="165"/>
          <ac:spMkLst>
            <pc:docMk/>
            <pc:sldMk cId="919649173" sldId="628"/>
            <ac:spMk id="116" creationId="{0C9B5BBB-3E9D-41B8-9904-1AC859041451}"/>
          </ac:spMkLst>
        </pc:spChg>
        <pc:spChg chg="del mod topLvl">
          <ac:chgData name="MANUEL ALBERTO GUEVARA  NAJARRO" userId="dc0839a7-ef25-445d-88fe-29223dfab4a5" providerId="ADAL" clId="{98FB8A92-BCA7-48CA-8F11-2B151231262F}" dt="2021-06-17T20:44:39.406" v="411" actId="478"/>
          <ac:spMkLst>
            <pc:docMk/>
            <pc:sldMk cId="919649173" sldId="628"/>
            <ac:spMk id="117" creationId="{3A0646E1-D799-40A5-B266-C4E276429C28}"/>
          </ac:spMkLst>
        </pc:spChg>
        <pc:spChg chg="mod topLvl">
          <ac:chgData name="MANUEL ALBERTO GUEVARA  NAJARRO" userId="dc0839a7-ef25-445d-88fe-29223dfab4a5" providerId="ADAL" clId="{98FB8A92-BCA7-48CA-8F11-2B151231262F}" dt="2021-06-17T20:44:35.961" v="410" actId="165"/>
          <ac:spMkLst>
            <pc:docMk/>
            <pc:sldMk cId="919649173" sldId="628"/>
            <ac:spMk id="119" creationId="{0507E863-C4A1-4E3A-88EE-B1F4057431E2}"/>
          </ac:spMkLst>
        </pc:spChg>
        <pc:spChg chg="del mod topLvl">
          <ac:chgData name="MANUEL ALBERTO GUEVARA  NAJARRO" userId="dc0839a7-ef25-445d-88fe-29223dfab4a5" providerId="ADAL" clId="{98FB8A92-BCA7-48CA-8F11-2B151231262F}" dt="2021-06-17T20:44:39.406" v="411" actId="478"/>
          <ac:spMkLst>
            <pc:docMk/>
            <pc:sldMk cId="919649173" sldId="628"/>
            <ac:spMk id="120" creationId="{A4E0A58F-3792-4255-8A1D-25258307AAFF}"/>
          </ac:spMkLst>
        </pc:spChg>
        <pc:spChg chg="mod topLvl">
          <ac:chgData name="MANUEL ALBERTO GUEVARA  NAJARRO" userId="dc0839a7-ef25-445d-88fe-29223dfab4a5" providerId="ADAL" clId="{98FB8A92-BCA7-48CA-8F11-2B151231262F}" dt="2021-06-17T20:44:35.961" v="410" actId="165"/>
          <ac:spMkLst>
            <pc:docMk/>
            <pc:sldMk cId="919649173" sldId="628"/>
            <ac:spMk id="122" creationId="{E9B955B7-1F99-4460-A9EC-89922F63D2BE}"/>
          </ac:spMkLst>
        </pc:spChg>
        <pc:spChg chg="del mod topLvl">
          <ac:chgData name="MANUEL ALBERTO GUEVARA  NAJARRO" userId="dc0839a7-ef25-445d-88fe-29223dfab4a5" providerId="ADAL" clId="{98FB8A92-BCA7-48CA-8F11-2B151231262F}" dt="2021-06-17T20:44:39.406" v="411" actId="478"/>
          <ac:spMkLst>
            <pc:docMk/>
            <pc:sldMk cId="919649173" sldId="628"/>
            <ac:spMk id="123" creationId="{68B53FD5-C864-490A-8044-ACD5BE39DCD8}"/>
          </ac:spMkLst>
        </pc:spChg>
        <pc:grpChg chg="del">
          <ac:chgData name="MANUEL ALBERTO GUEVARA  NAJARRO" userId="dc0839a7-ef25-445d-88fe-29223dfab4a5" providerId="ADAL" clId="{98FB8A92-BCA7-48CA-8F11-2B151231262F}" dt="2021-06-17T20:38:24.234" v="385" actId="478"/>
          <ac:grpSpMkLst>
            <pc:docMk/>
            <pc:sldMk cId="919649173" sldId="628"/>
            <ac:grpSpMk id="11" creationId="{2D5E2D38-B66D-47F0-84C9-5CCD2E91197D}"/>
          </ac:grpSpMkLst>
        </pc:grpChg>
        <pc:grpChg chg="add del mod">
          <ac:chgData name="MANUEL ALBERTO GUEVARA  NAJARRO" userId="dc0839a7-ef25-445d-88fe-29223dfab4a5" providerId="ADAL" clId="{98FB8A92-BCA7-48CA-8F11-2B151231262F}" dt="2021-06-17T20:42:17.417" v="389"/>
          <ac:grpSpMkLst>
            <pc:docMk/>
            <pc:sldMk cId="919649173" sldId="628"/>
            <ac:grpSpMk id="58" creationId="{2006213A-9438-4C2A-A42E-39380DEF54C0}"/>
          </ac:grpSpMkLst>
        </pc:grpChg>
        <pc:grpChg chg="add del mod">
          <ac:chgData name="MANUEL ALBERTO GUEVARA  NAJARRO" userId="dc0839a7-ef25-445d-88fe-29223dfab4a5" providerId="ADAL" clId="{98FB8A92-BCA7-48CA-8F11-2B151231262F}" dt="2021-06-17T20:42:17.417" v="389"/>
          <ac:grpSpMkLst>
            <pc:docMk/>
            <pc:sldMk cId="919649173" sldId="628"/>
            <ac:grpSpMk id="61" creationId="{F26FA1FE-D91F-4B46-BF92-034DB375A523}"/>
          </ac:grpSpMkLst>
        </pc:grpChg>
        <pc:grpChg chg="add del mod">
          <ac:chgData name="MANUEL ALBERTO GUEVARA  NAJARRO" userId="dc0839a7-ef25-445d-88fe-29223dfab4a5" providerId="ADAL" clId="{98FB8A92-BCA7-48CA-8F11-2B151231262F}" dt="2021-06-17T20:42:17.417" v="389"/>
          <ac:grpSpMkLst>
            <pc:docMk/>
            <pc:sldMk cId="919649173" sldId="628"/>
            <ac:grpSpMk id="64" creationId="{D868D821-805C-4A67-BCDA-8A16BCB1DB6C}"/>
          </ac:grpSpMkLst>
        </pc:grpChg>
        <pc:grpChg chg="add del mod">
          <ac:chgData name="MANUEL ALBERTO GUEVARA  NAJARRO" userId="dc0839a7-ef25-445d-88fe-29223dfab4a5" providerId="ADAL" clId="{98FB8A92-BCA7-48CA-8F11-2B151231262F}" dt="2021-06-17T20:42:17.417" v="389"/>
          <ac:grpSpMkLst>
            <pc:docMk/>
            <pc:sldMk cId="919649173" sldId="628"/>
            <ac:grpSpMk id="67" creationId="{944016BD-7C41-4D3A-A90E-BF49C7EE5775}"/>
          </ac:grpSpMkLst>
        </pc:grpChg>
        <pc:grpChg chg="add del mod">
          <ac:chgData name="MANUEL ALBERTO GUEVARA  NAJARRO" userId="dc0839a7-ef25-445d-88fe-29223dfab4a5" providerId="ADAL" clId="{98FB8A92-BCA7-48CA-8F11-2B151231262F}" dt="2021-06-17T20:42:17.417" v="389"/>
          <ac:grpSpMkLst>
            <pc:docMk/>
            <pc:sldMk cId="919649173" sldId="628"/>
            <ac:grpSpMk id="70" creationId="{CDA9BF2D-2EB3-4D2A-918D-98A4EE49EFC6}"/>
          </ac:grpSpMkLst>
        </pc:grpChg>
        <pc:grpChg chg="add del mod">
          <ac:chgData name="MANUEL ALBERTO GUEVARA  NAJARRO" userId="dc0839a7-ef25-445d-88fe-29223dfab4a5" providerId="ADAL" clId="{98FB8A92-BCA7-48CA-8F11-2B151231262F}" dt="2021-06-17T20:42:17.417" v="389"/>
          <ac:grpSpMkLst>
            <pc:docMk/>
            <pc:sldMk cId="919649173" sldId="628"/>
            <ac:grpSpMk id="73" creationId="{46FA19D1-A4FD-4E1C-8354-703443EA2E83}"/>
          </ac:grpSpMkLst>
        </pc:grpChg>
        <pc:grpChg chg="add del mod">
          <ac:chgData name="MANUEL ALBERTO GUEVARA  NAJARRO" userId="dc0839a7-ef25-445d-88fe-29223dfab4a5" providerId="ADAL" clId="{98FB8A92-BCA7-48CA-8F11-2B151231262F}" dt="2021-06-17T20:42:29.116" v="393"/>
          <ac:grpSpMkLst>
            <pc:docMk/>
            <pc:sldMk cId="919649173" sldId="628"/>
            <ac:grpSpMk id="82" creationId="{94DC1E2F-BA61-4C88-9028-AEC6E374BDBD}"/>
          </ac:grpSpMkLst>
        </pc:grpChg>
        <pc:grpChg chg="add del mod">
          <ac:chgData name="MANUEL ALBERTO GUEVARA  NAJARRO" userId="dc0839a7-ef25-445d-88fe-29223dfab4a5" providerId="ADAL" clId="{98FB8A92-BCA7-48CA-8F11-2B151231262F}" dt="2021-06-17T20:42:29.116" v="393"/>
          <ac:grpSpMkLst>
            <pc:docMk/>
            <pc:sldMk cId="919649173" sldId="628"/>
            <ac:grpSpMk id="85" creationId="{5AFABFF1-210C-4C75-8A45-1168D31C623F}"/>
          </ac:grpSpMkLst>
        </pc:grpChg>
        <pc:grpChg chg="add del mod">
          <ac:chgData name="MANUEL ALBERTO GUEVARA  NAJARRO" userId="dc0839a7-ef25-445d-88fe-29223dfab4a5" providerId="ADAL" clId="{98FB8A92-BCA7-48CA-8F11-2B151231262F}" dt="2021-06-17T20:42:29.116" v="393"/>
          <ac:grpSpMkLst>
            <pc:docMk/>
            <pc:sldMk cId="919649173" sldId="628"/>
            <ac:grpSpMk id="88" creationId="{20B1EB8A-2246-49FD-A155-DDDBD626484F}"/>
          </ac:grpSpMkLst>
        </pc:grpChg>
        <pc:grpChg chg="add del mod">
          <ac:chgData name="MANUEL ALBERTO GUEVARA  NAJARRO" userId="dc0839a7-ef25-445d-88fe-29223dfab4a5" providerId="ADAL" clId="{98FB8A92-BCA7-48CA-8F11-2B151231262F}" dt="2021-06-17T20:42:29.116" v="393"/>
          <ac:grpSpMkLst>
            <pc:docMk/>
            <pc:sldMk cId="919649173" sldId="628"/>
            <ac:grpSpMk id="91" creationId="{A5C491A4-B8E6-4775-833F-D5597ADAA9FE}"/>
          </ac:grpSpMkLst>
        </pc:grpChg>
        <pc:grpChg chg="add del mod">
          <ac:chgData name="MANUEL ALBERTO GUEVARA  NAJARRO" userId="dc0839a7-ef25-445d-88fe-29223dfab4a5" providerId="ADAL" clId="{98FB8A92-BCA7-48CA-8F11-2B151231262F}" dt="2021-06-17T20:42:29.116" v="393"/>
          <ac:grpSpMkLst>
            <pc:docMk/>
            <pc:sldMk cId="919649173" sldId="628"/>
            <ac:grpSpMk id="94" creationId="{9C7B4F96-E4E6-42B3-99E3-32F8DD0790CA}"/>
          </ac:grpSpMkLst>
        </pc:grpChg>
        <pc:grpChg chg="add del mod">
          <ac:chgData name="MANUEL ALBERTO GUEVARA  NAJARRO" userId="dc0839a7-ef25-445d-88fe-29223dfab4a5" providerId="ADAL" clId="{98FB8A92-BCA7-48CA-8F11-2B151231262F}" dt="2021-06-17T20:42:29.116" v="393"/>
          <ac:grpSpMkLst>
            <pc:docMk/>
            <pc:sldMk cId="919649173" sldId="628"/>
            <ac:grpSpMk id="97" creationId="{8702B808-DD04-4EBD-A379-86E958BA4F9A}"/>
          </ac:grpSpMkLst>
        </pc:grpChg>
        <pc:grpChg chg="add del mod">
          <ac:chgData name="MANUEL ALBERTO GUEVARA  NAJARRO" userId="dc0839a7-ef25-445d-88fe-29223dfab4a5" providerId="ADAL" clId="{98FB8A92-BCA7-48CA-8F11-2B151231262F}" dt="2021-06-17T20:44:35.961" v="410" actId="165"/>
          <ac:grpSpMkLst>
            <pc:docMk/>
            <pc:sldMk cId="919649173" sldId="628"/>
            <ac:grpSpMk id="106" creationId="{6F22634E-8FC2-4DCF-A1C9-7F79A65CDEE0}"/>
          </ac:grpSpMkLst>
        </pc:grpChg>
        <pc:grpChg chg="add del mod">
          <ac:chgData name="MANUEL ALBERTO GUEVARA  NAJARRO" userId="dc0839a7-ef25-445d-88fe-29223dfab4a5" providerId="ADAL" clId="{98FB8A92-BCA7-48CA-8F11-2B151231262F}" dt="2021-06-17T20:44:35.961" v="410" actId="165"/>
          <ac:grpSpMkLst>
            <pc:docMk/>
            <pc:sldMk cId="919649173" sldId="628"/>
            <ac:grpSpMk id="109" creationId="{A64B0702-E911-4E8C-A582-15F102990B8F}"/>
          </ac:grpSpMkLst>
        </pc:grpChg>
        <pc:grpChg chg="add del mod">
          <ac:chgData name="MANUEL ALBERTO GUEVARA  NAJARRO" userId="dc0839a7-ef25-445d-88fe-29223dfab4a5" providerId="ADAL" clId="{98FB8A92-BCA7-48CA-8F11-2B151231262F}" dt="2021-06-17T20:44:35.961" v="410" actId="165"/>
          <ac:grpSpMkLst>
            <pc:docMk/>
            <pc:sldMk cId="919649173" sldId="628"/>
            <ac:grpSpMk id="112" creationId="{CFC140E8-384B-4DEF-92B6-9251ECD2AF02}"/>
          </ac:grpSpMkLst>
        </pc:grpChg>
        <pc:grpChg chg="add del mod">
          <ac:chgData name="MANUEL ALBERTO GUEVARA  NAJARRO" userId="dc0839a7-ef25-445d-88fe-29223dfab4a5" providerId="ADAL" clId="{98FB8A92-BCA7-48CA-8F11-2B151231262F}" dt="2021-06-17T20:44:35.961" v="410" actId="165"/>
          <ac:grpSpMkLst>
            <pc:docMk/>
            <pc:sldMk cId="919649173" sldId="628"/>
            <ac:grpSpMk id="115" creationId="{B2F61095-88BE-415D-87B8-AB5BFB503206}"/>
          </ac:grpSpMkLst>
        </pc:grpChg>
        <pc:grpChg chg="add del mod">
          <ac:chgData name="MANUEL ALBERTO GUEVARA  NAJARRO" userId="dc0839a7-ef25-445d-88fe-29223dfab4a5" providerId="ADAL" clId="{98FB8A92-BCA7-48CA-8F11-2B151231262F}" dt="2021-06-17T20:44:35.961" v="410" actId="165"/>
          <ac:grpSpMkLst>
            <pc:docMk/>
            <pc:sldMk cId="919649173" sldId="628"/>
            <ac:grpSpMk id="118" creationId="{3088BD5D-D35E-4B9D-9D3A-7682BCD733DD}"/>
          </ac:grpSpMkLst>
        </pc:grpChg>
        <pc:grpChg chg="add del mod">
          <ac:chgData name="MANUEL ALBERTO GUEVARA  NAJARRO" userId="dc0839a7-ef25-445d-88fe-29223dfab4a5" providerId="ADAL" clId="{98FB8A92-BCA7-48CA-8F11-2B151231262F}" dt="2021-06-17T20:44:35.961" v="410" actId="165"/>
          <ac:grpSpMkLst>
            <pc:docMk/>
            <pc:sldMk cId="919649173" sldId="628"/>
            <ac:grpSpMk id="121" creationId="{AE068DBE-7023-4EB6-8447-F1C65740AC97}"/>
          </ac:grpSpMkLst>
        </pc:grpChg>
        <pc:picChg chg="add del mod">
          <ac:chgData name="MANUEL ALBERTO GUEVARA  NAJARRO" userId="dc0839a7-ef25-445d-88fe-29223dfab4a5" providerId="ADAL" clId="{98FB8A92-BCA7-48CA-8F11-2B151231262F}" dt="2021-06-17T20:43:10.367" v="398"/>
          <ac:picMkLst>
            <pc:docMk/>
            <pc:sldMk cId="919649173" sldId="628"/>
            <ac:picMk id="124" creationId="{408FF750-E9D5-4B96-98E8-0709751BFD9A}"/>
          </ac:picMkLst>
        </pc:picChg>
        <pc:picChg chg="add del mod">
          <ac:chgData name="MANUEL ALBERTO GUEVARA  NAJARRO" userId="dc0839a7-ef25-445d-88fe-29223dfab4a5" providerId="ADAL" clId="{98FB8A92-BCA7-48CA-8F11-2B151231262F}" dt="2021-06-17T20:43:44.377" v="400" actId="21"/>
          <ac:picMkLst>
            <pc:docMk/>
            <pc:sldMk cId="919649173" sldId="628"/>
            <ac:picMk id="125" creationId="{54F72207-80F4-487F-BEFA-F8DA0A141FFE}"/>
          </ac:picMkLst>
        </pc:picChg>
        <pc:picChg chg="add del mod">
          <ac:chgData name="MANUEL ALBERTO GUEVARA  NAJARRO" userId="dc0839a7-ef25-445d-88fe-29223dfab4a5" providerId="ADAL" clId="{98FB8A92-BCA7-48CA-8F11-2B151231262F}" dt="2021-06-17T20:43:44.377" v="400" actId="21"/>
          <ac:picMkLst>
            <pc:docMk/>
            <pc:sldMk cId="919649173" sldId="628"/>
            <ac:picMk id="126" creationId="{E9CAC084-DE54-4429-96EA-E17ECE835ADB}"/>
          </ac:picMkLst>
        </pc:picChg>
        <pc:picChg chg="add del mod">
          <ac:chgData name="MANUEL ALBERTO GUEVARA  NAJARRO" userId="dc0839a7-ef25-445d-88fe-29223dfab4a5" providerId="ADAL" clId="{98FB8A92-BCA7-48CA-8F11-2B151231262F}" dt="2021-06-17T20:43:44.377" v="400" actId="21"/>
          <ac:picMkLst>
            <pc:docMk/>
            <pc:sldMk cId="919649173" sldId="628"/>
            <ac:picMk id="127" creationId="{DF76B471-12BB-4F89-A5B7-E3A6643898BB}"/>
          </ac:picMkLst>
        </pc:picChg>
        <pc:picChg chg="add del mod">
          <ac:chgData name="MANUEL ALBERTO GUEVARA  NAJARRO" userId="dc0839a7-ef25-445d-88fe-29223dfab4a5" providerId="ADAL" clId="{98FB8A92-BCA7-48CA-8F11-2B151231262F}" dt="2021-06-17T20:43:44.377" v="400" actId="21"/>
          <ac:picMkLst>
            <pc:docMk/>
            <pc:sldMk cId="919649173" sldId="628"/>
            <ac:picMk id="128" creationId="{CC75EE25-5745-440F-BC88-EA5A0B5B80CD}"/>
          </ac:picMkLst>
        </pc:picChg>
        <pc:picChg chg="add del mod">
          <ac:chgData name="MANUEL ALBERTO GUEVARA  NAJARRO" userId="dc0839a7-ef25-445d-88fe-29223dfab4a5" providerId="ADAL" clId="{98FB8A92-BCA7-48CA-8F11-2B151231262F}" dt="2021-06-17T20:43:44.377" v="400" actId="21"/>
          <ac:picMkLst>
            <pc:docMk/>
            <pc:sldMk cId="919649173" sldId="628"/>
            <ac:picMk id="129" creationId="{122500E8-7427-43A3-AEA1-A953031828F9}"/>
          </ac:picMkLst>
        </pc:picChg>
        <pc:picChg chg="add del mod">
          <ac:chgData name="MANUEL ALBERTO GUEVARA  NAJARRO" userId="dc0839a7-ef25-445d-88fe-29223dfab4a5" providerId="ADAL" clId="{98FB8A92-BCA7-48CA-8F11-2B151231262F}" dt="2021-06-17T20:43:44.377" v="400" actId="21"/>
          <ac:picMkLst>
            <pc:docMk/>
            <pc:sldMk cId="919649173" sldId="628"/>
            <ac:picMk id="130" creationId="{58C93FEE-DE88-48CD-88BC-F1508578CA8A}"/>
          </ac:picMkLst>
        </pc:picChg>
        <pc:picChg chg="add mod">
          <ac:chgData name="MANUEL ALBERTO GUEVARA  NAJARRO" userId="dc0839a7-ef25-445d-88fe-29223dfab4a5" providerId="ADAL" clId="{98FB8A92-BCA7-48CA-8F11-2B151231262F}" dt="2021-06-17T20:44:22.871" v="409"/>
          <ac:picMkLst>
            <pc:docMk/>
            <pc:sldMk cId="919649173" sldId="628"/>
            <ac:picMk id="131" creationId="{E26A2ED5-5032-4F32-861C-995D719B18F3}"/>
          </ac:picMkLst>
        </pc:picChg>
        <pc:picChg chg="add mod">
          <ac:chgData name="MANUEL ALBERTO GUEVARA  NAJARRO" userId="dc0839a7-ef25-445d-88fe-29223dfab4a5" providerId="ADAL" clId="{98FB8A92-BCA7-48CA-8F11-2B151231262F}" dt="2021-06-17T20:44:22.871" v="409"/>
          <ac:picMkLst>
            <pc:docMk/>
            <pc:sldMk cId="919649173" sldId="628"/>
            <ac:picMk id="132" creationId="{7FFD304D-F441-44E3-B840-E3FBA4BB3CA6}"/>
          </ac:picMkLst>
        </pc:picChg>
        <pc:picChg chg="add mod">
          <ac:chgData name="MANUEL ALBERTO GUEVARA  NAJARRO" userId="dc0839a7-ef25-445d-88fe-29223dfab4a5" providerId="ADAL" clId="{98FB8A92-BCA7-48CA-8F11-2B151231262F}" dt="2021-06-17T20:44:22.871" v="409"/>
          <ac:picMkLst>
            <pc:docMk/>
            <pc:sldMk cId="919649173" sldId="628"/>
            <ac:picMk id="133" creationId="{82B8083F-99CE-4CA6-B2EE-C630B4911387}"/>
          </ac:picMkLst>
        </pc:picChg>
        <pc:picChg chg="add mod">
          <ac:chgData name="MANUEL ALBERTO GUEVARA  NAJARRO" userId="dc0839a7-ef25-445d-88fe-29223dfab4a5" providerId="ADAL" clId="{98FB8A92-BCA7-48CA-8F11-2B151231262F}" dt="2021-06-17T20:44:22.871" v="409"/>
          <ac:picMkLst>
            <pc:docMk/>
            <pc:sldMk cId="919649173" sldId="628"/>
            <ac:picMk id="134" creationId="{6251AD4A-A3D7-4CB9-A05B-E777662F6397}"/>
          </ac:picMkLst>
        </pc:picChg>
        <pc:picChg chg="add mod">
          <ac:chgData name="MANUEL ALBERTO GUEVARA  NAJARRO" userId="dc0839a7-ef25-445d-88fe-29223dfab4a5" providerId="ADAL" clId="{98FB8A92-BCA7-48CA-8F11-2B151231262F}" dt="2021-06-17T20:44:22.871" v="409"/>
          <ac:picMkLst>
            <pc:docMk/>
            <pc:sldMk cId="919649173" sldId="628"/>
            <ac:picMk id="135" creationId="{F3902A19-D4CB-4E91-84BC-38BBE04E1EDB}"/>
          </ac:picMkLst>
        </pc:picChg>
        <pc:picChg chg="add mod">
          <ac:chgData name="MANUEL ALBERTO GUEVARA  NAJARRO" userId="dc0839a7-ef25-445d-88fe-29223dfab4a5" providerId="ADAL" clId="{98FB8A92-BCA7-48CA-8F11-2B151231262F}" dt="2021-06-17T20:44:22.871" v="409"/>
          <ac:picMkLst>
            <pc:docMk/>
            <pc:sldMk cId="919649173" sldId="628"/>
            <ac:picMk id="136" creationId="{9F8872A5-0E0C-4FAA-B0D6-B9B0C7ADD7D1}"/>
          </ac:picMkLst>
        </pc:picChg>
        <pc:cxnChg chg="mod">
          <ac:chgData name="MANUEL ALBERTO GUEVARA  NAJARRO" userId="dc0839a7-ef25-445d-88fe-29223dfab4a5" providerId="ADAL" clId="{98FB8A92-BCA7-48CA-8F11-2B151231262F}" dt="2021-06-17T20:38:24.234" v="385" actId="478"/>
          <ac:cxnSpMkLst>
            <pc:docMk/>
            <pc:sldMk cId="919649173" sldId="628"/>
            <ac:cxnSpMk id="32" creationId="{9C81D184-C640-498C-BC04-06769E6200E5}"/>
          </ac:cxnSpMkLst>
        </pc:cxnChg>
        <pc:cxnChg chg="mod">
          <ac:chgData name="MANUEL ALBERTO GUEVARA  NAJARRO" userId="dc0839a7-ef25-445d-88fe-29223dfab4a5" providerId="ADAL" clId="{98FB8A92-BCA7-48CA-8F11-2B151231262F}" dt="2021-06-17T20:38:24.234" v="385" actId="478"/>
          <ac:cxnSpMkLst>
            <pc:docMk/>
            <pc:sldMk cId="919649173" sldId="628"/>
            <ac:cxnSpMk id="38" creationId="{2C8A69AA-E82C-4EBD-9B99-3D670B85943C}"/>
          </ac:cxnSpMkLst>
        </pc:cxnChg>
        <pc:cxnChg chg="mod">
          <ac:chgData name="MANUEL ALBERTO GUEVARA  NAJARRO" userId="dc0839a7-ef25-445d-88fe-29223dfab4a5" providerId="ADAL" clId="{98FB8A92-BCA7-48CA-8F11-2B151231262F}" dt="2021-06-17T20:38:24.234" v="385" actId="478"/>
          <ac:cxnSpMkLst>
            <pc:docMk/>
            <pc:sldMk cId="919649173" sldId="628"/>
            <ac:cxnSpMk id="42" creationId="{13FF14DD-D98E-49B3-A9BA-8A48E3AC0CED}"/>
          </ac:cxnSpMkLst>
        </pc:cxnChg>
        <pc:cxnChg chg="mod">
          <ac:chgData name="MANUEL ALBERTO GUEVARA  NAJARRO" userId="dc0839a7-ef25-445d-88fe-29223dfab4a5" providerId="ADAL" clId="{98FB8A92-BCA7-48CA-8F11-2B151231262F}" dt="2021-06-17T20:38:24.234" v="385" actId="478"/>
          <ac:cxnSpMkLst>
            <pc:docMk/>
            <pc:sldMk cId="919649173" sldId="628"/>
            <ac:cxnSpMk id="43" creationId="{E769F480-F72A-4BBD-986D-168843B3E43B}"/>
          </ac:cxnSpMkLst>
        </pc:cxnChg>
      </pc:sldChg>
      <pc:sldChg chg="addSp delSp modSp add del mod">
        <pc:chgData name="MANUEL ALBERTO GUEVARA  NAJARRO" userId="dc0839a7-ef25-445d-88fe-29223dfab4a5" providerId="ADAL" clId="{98FB8A92-BCA7-48CA-8F11-2B151231262F}" dt="2021-06-17T20:59:02.882" v="650" actId="47"/>
        <pc:sldMkLst>
          <pc:docMk/>
          <pc:sldMk cId="1108146528" sldId="629"/>
        </pc:sldMkLst>
        <pc:spChg chg="add del mod">
          <ac:chgData name="MANUEL ALBERTO GUEVARA  NAJARRO" userId="dc0839a7-ef25-445d-88fe-29223dfab4a5" providerId="ADAL" clId="{98FB8A92-BCA7-48CA-8F11-2B151231262F}" dt="2021-06-17T20:45:34.707" v="415"/>
          <ac:spMkLst>
            <pc:docMk/>
            <pc:sldMk cId="1108146528" sldId="629"/>
            <ac:spMk id="22" creationId="{279408E2-220A-462D-AFE7-539E0D7063A3}"/>
          </ac:spMkLst>
        </pc:spChg>
        <pc:spChg chg="add del mod">
          <ac:chgData name="MANUEL ALBERTO GUEVARA  NAJARRO" userId="dc0839a7-ef25-445d-88fe-29223dfab4a5" providerId="ADAL" clId="{98FB8A92-BCA7-48CA-8F11-2B151231262F}" dt="2021-06-17T20:45:34.707" v="415"/>
          <ac:spMkLst>
            <pc:docMk/>
            <pc:sldMk cId="1108146528" sldId="629"/>
            <ac:spMk id="23" creationId="{04438386-D8AF-45A9-9260-79AB20ED98CE}"/>
          </ac:spMkLst>
        </pc:spChg>
        <pc:spChg chg="add del mod">
          <ac:chgData name="MANUEL ALBERTO GUEVARA  NAJARRO" userId="dc0839a7-ef25-445d-88fe-29223dfab4a5" providerId="ADAL" clId="{98FB8A92-BCA7-48CA-8F11-2B151231262F}" dt="2021-06-17T20:45:34.707" v="415"/>
          <ac:spMkLst>
            <pc:docMk/>
            <pc:sldMk cId="1108146528" sldId="629"/>
            <ac:spMk id="24" creationId="{DE5ABE62-F688-4419-9697-A15C3C1B2FD5}"/>
          </ac:spMkLst>
        </pc:spChg>
        <pc:spChg chg="add del mod">
          <ac:chgData name="MANUEL ALBERTO GUEVARA  NAJARRO" userId="dc0839a7-ef25-445d-88fe-29223dfab4a5" providerId="ADAL" clId="{98FB8A92-BCA7-48CA-8F11-2B151231262F}" dt="2021-06-17T20:45:34.707" v="415"/>
          <ac:spMkLst>
            <pc:docMk/>
            <pc:sldMk cId="1108146528" sldId="629"/>
            <ac:spMk id="25" creationId="{76D3561D-EB84-45E9-926C-8BE14F9CE100}"/>
          </ac:spMkLst>
        </pc:spChg>
        <pc:spChg chg="add del mod">
          <ac:chgData name="MANUEL ALBERTO GUEVARA  NAJARRO" userId="dc0839a7-ef25-445d-88fe-29223dfab4a5" providerId="ADAL" clId="{98FB8A92-BCA7-48CA-8F11-2B151231262F}" dt="2021-06-17T20:45:34.707" v="415"/>
          <ac:spMkLst>
            <pc:docMk/>
            <pc:sldMk cId="1108146528" sldId="629"/>
            <ac:spMk id="26" creationId="{7682CED4-A6CF-4219-A64D-366E1B4BC029}"/>
          </ac:spMkLst>
        </pc:spChg>
        <pc:spChg chg="add del mod">
          <ac:chgData name="MANUEL ALBERTO GUEVARA  NAJARRO" userId="dc0839a7-ef25-445d-88fe-29223dfab4a5" providerId="ADAL" clId="{98FB8A92-BCA7-48CA-8F11-2B151231262F}" dt="2021-06-17T20:45:34.707" v="415"/>
          <ac:spMkLst>
            <pc:docMk/>
            <pc:sldMk cId="1108146528" sldId="629"/>
            <ac:spMk id="27" creationId="{2C9080CB-32F3-4AE7-BE93-62CD6B5C8309}"/>
          </ac:spMkLst>
        </pc:spChg>
        <pc:spChg chg="add del mod">
          <ac:chgData name="MANUEL ALBERTO GUEVARA  NAJARRO" userId="dc0839a7-ef25-445d-88fe-29223dfab4a5" providerId="ADAL" clId="{98FB8A92-BCA7-48CA-8F11-2B151231262F}" dt="2021-06-17T20:45:34.707" v="415"/>
          <ac:spMkLst>
            <pc:docMk/>
            <pc:sldMk cId="1108146528" sldId="629"/>
            <ac:spMk id="28" creationId="{F0A4331F-177A-4486-B971-D683C80C9104}"/>
          </ac:spMkLst>
        </pc:spChg>
        <pc:spChg chg="add del mod">
          <ac:chgData name="MANUEL ALBERTO GUEVARA  NAJARRO" userId="dc0839a7-ef25-445d-88fe-29223dfab4a5" providerId="ADAL" clId="{98FB8A92-BCA7-48CA-8F11-2B151231262F}" dt="2021-06-17T20:45:34.707" v="415"/>
          <ac:spMkLst>
            <pc:docMk/>
            <pc:sldMk cId="1108146528" sldId="629"/>
            <ac:spMk id="29" creationId="{80467875-9AC5-4F85-BCBD-E9F45051D103}"/>
          </ac:spMkLst>
        </pc:spChg>
        <pc:spChg chg="add del mod">
          <ac:chgData name="MANUEL ALBERTO GUEVARA  NAJARRO" userId="dc0839a7-ef25-445d-88fe-29223dfab4a5" providerId="ADAL" clId="{98FB8A92-BCA7-48CA-8F11-2B151231262F}" dt="2021-06-17T20:45:34.707" v="415"/>
          <ac:spMkLst>
            <pc:docMk/>
            <pc:sldMk cId="1108146528" sldId="629"/>
            <ac:spMk id="30" creationId="{CB26EEE9-F214-431B-9569-6F720FA493AB}"/>
          </ac:spMkLst>
        </pc:spChg>
        <pc:spChg chg="add del mod">
          <ac:chgData name="MANUEL ALBERTO GUEVARA  NAJARRO" userId="dc0839a7-ef25-445d-88fe-29223dfab4a5" providerId="ADAL" clId="{98FB8A92-BCA7-48CA-8F11-2B151231262F}" dt="2021-06-17T20:45:34.707" v="415"/>
          <ac:spMkLst>
            <pc:docMk/>
            <pc:sldMk cId="1108146528" sldId="629"/>
            <ac:spMk id="31" creationId="{D502E5B7-A814-402B-BCDA-BDA583093D59}"/>
          </ac:spMkLst>
        </pc:spChg>
        <pc:spChg chg="add del mod">
          <ac:chgData name="MANUEL ALBERTO GUEVARA  NAJARRO" userId="dc0839a7-ef25-445d-88fe-29223dfab4a5" providerId="ADAL" clId="{98FB8A92-BCA7-48CA-8F11-2B151231262F}" dt="2021-06-17T20:45:34.707" v="415"/>
          <ac:spMkLst>
            <pc:docMk/>
            <pc:sldMk cId="1108146528" sldId="629"/>
            <ac:spMk id="32" creationId="{2EEE8ED9-4AEF-4E3C-A59A-CCEC78D4B2BC}"/>
          </ac:spMkLst>
        </pc:spChg>
        <pc:spChg chg="add del mod">
          <ac:chgData name="MANUEL ALBERTO GUEVARA  NAJARRO" userId="dc0839a7-ef25-445d-88fe-29223dfab4a5" providerId="ADAL" clId="{98FB8A92-BCA7-48CA-8F11-2B151231262F}" dt="2021-06-17T20:45:34.707" v="415"/>
          <ac:spMkLst>
            <pc:docMk/>
            <pc:sldMk cId="1108146528" sldId="629"/>
            <ac:spMk id="33" creationId="{E5F585AF-A511-446B-9CBA-130A99678D23}"/>
          </ac:spMkLst>
        </pc:spChg>
        <pc:spChg chg="add del mod">
          <ac:chgData name="MANUEL ALBERTO GUEVARA  NAJARRO" userId="dc0839a7-ef25-445d-88fe-29223dfab4a5" providerId="ADAL" clId="{98FB8A92-BCA7-48CA-8F11-2B151231262F}" dt="2021-06-17T20:45:34.707" v="415"/>
          <ac:spMkLst>
            <pc:docMk/>
            <pc:sldMk cId="1108146528" sldId="629"/>
            <ac:spMk id="34" creationId="{9F85B130-2956-4DCD-B1AD-3FA6C3863507}"/>
          </ac:spMkLst>
        </pc:spChg>
        <pc:spChg chg="add del mod">
          <ac:chgData name="MANUEL ALBERTO GUEVARA  NAJARRO" userId="dc0839a7-ef25-445d-88fe-29223dfab4a5" providerId="ADAL" clId="{98FB8A92-BCA7-48CA-8F11-2B151231262F}" dt="2021-06-17T20:45:34.707" v="415"/>
          <ac:spMkLst>
            <pc:docMk/>
            <pc:sldMk cId="1108146528" sldId="629"/>
            <ac:spMk id="35" creationId="{F60F1AC2-0687-4D54-833C-6FC35BEC42B4}"/>
          </ac:spMkLst>
        </pc:spChg>
        <pc:spChg chg="add del mod">
          <ac:chgData name="MANUEL ALBERTO GUEVARA  NAJARRO" userId="dc0839a7-ef25-445d-88fe-29223dfab4a5" providerId="ADAL" clId="{98FB8A92-BCA7-48CA-8F11-2B151231262F}" dt="2021-06-17T20:45:34.707" v="415"/>
          <ac:spMkLst>
            <pc:docMk/>
            <pc:sldMk cId="1108146528" sldId="629"/>
            <ac:spMk id="36" creationId="{9DE0066B-C501-4559-8F95-2FF09CE11075}"/>
          </ac:spMkLst>
        </pc:spChg>
        <pc:spChg chg="add del mod">
          <ac:chgData name="MANUEL ALBERTO GUEVARA  NAJARRO" userId="dc0839a7-ef25-445d-88fe-29223dfab4a5" providerId="ADAL" clId="{98FB8A92-BCA7-48CA-8F11-2B151231262F}" dt="2021-06-17T20:45:34.707" v="415"/>
          <ac:spMkLst>
            <pc:docMk/>
            <pc:sldMk cId="1108146528" sldId="629"/>
            <ac:spMk id="37" creationId="{7135C2B3-8BCD-4BDC-8229-D746A733AC9A}"/>
          </ac:spMkLst>
        </pc:spChg>
        <pc:spChg chg="add del mod">
          <ac:chgData name="MANUEL ALBERTO GUEVARA  NAJARRO" userId="dc0839a7-ef25-445d-88fe-29223dfab4a5" providerId="ADAL" clId="{98FB8A92-BCA7-48CA-8F11-2B151231262F}" dt="2021-06-17T20:45:34.707" v="415"/>
          <ac:spMkLst>
            <pc:docMk/>
            <pc:sldMk cId="1108146528" sldId="629"/>
            <ac:spMk id="38" creationId="{0E44B549-B04E-49EE-8984-C7D6C3A210DF}"/>
          </ac:spMkLst>
        </pc:spChg>
        <pc:spChg chg="add mod">
          <ac:chgData name="MANUEL ALBERTO GUEVARA  NAJARRO" userId="dc0839a7-ef25-445d-88fe-29223dfab4a5" providerId="ADAL" clId="{98FB8A92-BCA7-48CA-8F11-2B151231262F}" dt="2021-06-17T20:47:23.076" v="446" actId="1037"/>
          <ac:spMkLst>
            <pc:docMk/>
            <pc:sldMk cId="1108146528" sldId="629"/>
            <ac:spMk id="39" creationId="{ACC695CE-44CC-4B6E-A480-F9F483B6AB96}"/>
          </ac:spMkLst>
        </pc:spChg>
        <pc:spChg chg="add mod">
          <ac:chgData name="MANUEL ALBERTO GUEVARA  NAJARRO" userId="dc0839a7-ef25-445d-88fe-29223dfab4a5" providerId="ADAL" clId="{98FB8A92-BCA7-48CA-8F11-2B151231262F}" dt="2021-06-17T20:50:01.777" v="504" actId="1035"/>
          <ac:spMkLst>
            <pc:docMk/>
            <pc:sldMk cId="1108146528" sldId="629"/>
            <ac:spMk id="40" creationId="{C355B0CF-6879-4060-9B65-E091EA5B23D9}"/>
          </ac:spMkLst>
        </pc:spChg>
        <pc:spChg chg="add del mod">
          <ac:chgData name="MANUEL ALBERTO GUEVARA  NAJARRO" userId="dc0839a7-ef25-445d-88fe-29223dfab4a5" providerId="ADAL" clId="{98FB8A92-BCA7-48CA-8F11-2B151231262F}" dt="2021-06-17T20:46:19.877" v="423" actId="478"/>
          <ac:spMkLst>
            <pc:docMk/>
            <pc:sldMk cId="1108146528" sldId="629"/>
            <ac:spMk id="41" creationId="{D4B932D7-C73A-4F80-99E8-F9AB77348FCA}"/>
          </ac:spMkLst>
        </pc:spChg>
        <pc:spChg chg="add mod">
          <ac:chgData name="MANUEL ALBERTO GUEVARA  NAJARRO" userId="dc0839a7-ef25-445d-88fe-29223dfab4a5" providerId="ADAL" clId="{98FB8A92-BCA7-48CA-8F11-2B151231262F}" dt="2021-06-17T20:47:35.097" v="455" actId="1038"/>
          <ac:spMkLst>
            <pc:docMk/>
            <pc:sldMk cId="1108146528" sldId="629"/>
            <ac:spMk id="42" creationId="{E7D2B2B0-17C2-4943-8E20-4437192CAD2F}"/>
          </ac:spMkLst>
        </pc:spChg>
        <pc:spChg chg="add mod">
          <ac:chgData name="MANUEL ALBERTO GUEVARA  NAJARRO" userId="dc0839a7-ef25-445d-88fe-29223dfab4a5" providerId="ADAL" clId="{98FB8A92-BCA7-48CA-8F11-2B151231262F}" dt="2021-06-17T20:50:01.777" v="504" actId="1035"/>
          <ac:spMkLst>
            <pc:docMk/>
            <pc:sldMk cId="1108146528" sldId="629"/>
            <ac:spMk id="43" creationId="{F924FD13-0A7D-416A-BA1A-CB3B19374B83}"/>
          </ac:spMkLst>
        </pc:spChg>
        <pc:spChg chg="add del mod">
          <ac:chgData name="MANUEL ALBERTO GUEVARA  NAJARRO" userId="dc0839a7-ef25-445d-88fe-29223dfab4a5" providerId="ADAL" clId="{98FB8A92-BCA7-48CA-8F11-2B151231262F}" dt="2021-06-17T20:46:19.877" v="423" actId="478"/>
          <ac:spMkLst>
            <pc:docMk/>
            <pc:sldMk cId="1108146528" sldId="629"/>
            <ac:spMk id="44" creationId="{B3866260-1651-4807-8EA5-A0AEC8028581}"/>
          </ac:spMkLst>
        </pc:spChg>
        <pc:spChg chg="add mod">
          <ac:chgData name="MANUEL ALBERTO GUEVARA  NAJARRO" userId="dc0839a7-ef25-445d-88fe-29223dfab4a5" providerId="ADAL" clId="{98FB8A92-BCA7-48CA-8F11-2B151231262F}" dt="2021-06-17T20:47:23.076" v="446" actId="1037"/>
          <ac:spMkLst>
            <pc:docMk/>
            <pc:sldMk cId="1108146528" sldId="629"/>
            <ac:spMk id="45" creationId="{A11AFCFC-2540-47C6-B450-9F3938378212}"/>
          </ac:spMkLst>
        </pc:spChg>
        <pc:spChg chg="add del mod">
          <ac:chgData name="MANUEL ALBERTO GUEVARA  NAJARRO" userId="dc0839a7-ef25-445d-88fe-29223dfab4a5" providerId="ADAL" clId="{98FB8A92-BCA7-48CA-8F11-2B151231262F}" dt="2021-06-17T20:50:04.402" v="505" actId="478"/>
          <ac:spMkLst>
            <pc:docMk/>
            <pc:sldMk cId="1108146528" sldId="629"/>
            <ac:spMk id="46" creationId="{0E35263E-6331-44AB-A943-D26438CCAA9C}"/>
          </ac:spMkLst>
        </pc:spChg>
        <pc:spChg chg="add del mod">
          <ac:chgData name="MANUEL ALBERTO GUEVARA  NAJARRO" userId="dc0839a7-ef25-445d-88fe-29223dfab4a5" providerId="ADAL" clId="{98FB8A92-BCA7-48CA-8F11-2B151231262F}" dt="2021-06-17T20:46:19.877" v="423" actId="478"/>
          <ac:spMkLst>
            <pc:docMk/>
            <pc:sldMk cId="1108146528" sldId="629"/>
            <ac:spMk id="47" creationId="{6B92C311-0F48-4D60-B8FB-1A856F9091FD}"/>
          </ac:spMkLst>
        </pc:spChg>
        <pc:spChg chg="add mod">
          <ac:chgData name="MANUEL ALBERTO GUEVARA  NAJARRO" userId="dc0839a7-ef25-445d-88fe-29223dfab4a5" providerId="ADAL" clId="{98FB8A92-BCA7-48CA-8F11-2B151231262F}" dt="2021-06-17T20:47:35.097" v="455" actId="1038"/>
          <ac:spMkLst>
            <pc:docMk/>
            <pc:sldMk cId="1108146528" sldId="629"/>
            <ac:spMk id="48" creationId="{623F76FC-39AA-46BA-9428-0000BF320917}"/>
          </ac:spMkLst>
        </pc:spChg>
        <pc:spChg chg="add del mod">
          <ac:chgData name="MANUEL ALBERTO GUEVARA  NAJARRO" userId="dc0839a7-ef25-445d-88fe-29223dfab4a5" providerId="ADAL" clId="{98FB8A92-BCA7-48CA-8F11-2B151231262F}" dt="2021-06-17T20:50:04.402" v="505" actId="478"/>
          <ac:spMkLst>
            <pc:docMk/>
            <pc:sldMk cId="1108146528" sldId="629"/>
            <ac:spMk id="49" creationId="{3941BB46-F846-411E-83AF-59E30F5F19DE}"/>
          </ac:spMkLst>
        </pc:spChg>
        <pc:spChg chg="add del mod">
          <ac:chgData name="MANUEL ALBERTO GUEVARA  NAJARRO" userId="dc0839a7-ef25-445d-88fe-29223dfab4a5" providerId="ADAL" clId="{98FB8A92-BCA7-48CA-8F11-2B151231262F}" dt="2021-06-17T20:46:19.877" v="423" actId="478"/>
          <ac:spMkLst>
            <pc:docMk/>
            <pc:sldMk cId="1108146528" sldId="629"/>
            <ac:spMk id="50" creationId="{87A4597C-749A-442C-B144-EB899A14801C}"/>
          </ac:spMkLst>
        </pc:spChg>
        <pc:spChg chg="add mod">
          <ac:chgData name="MANUEL ALBERTO GUEVARA  NAJARRO" userId="dc0839a7-ef25-445d-88fe-29223dfab4a5" providerId="ADAL" clId="{98FB8A92-BCA7-48CA-8F11-2B151231262F}" dt="2021-06-17T20:50:40.147" v="599" actId="790"/>
          <ac:spMkLst>
            <pc:docMk/>
            <pc:sldMk cId="1108146528" sldId="629"/>
            <ac:spMk id="55" creationId="{44EFE15E-4CBC-4AC5-974A-C4C18972DD37}"/>
          </ac:spMkLst>
        </pc:spChg>
        <pc:spChg chg="add mod">
          <ac:chgData name="MANUEL ALBERTO GUEVARA  NAJARRO" userId="dc0839a7-ef25-445d-88fe-29223dfab4a5" providerId="ADAL" clId="{98FB8A92-BCA7-48CA-8F11-2B151231262F}" dt="2021-06-17T20:51:49.327" v="625" actId="14100"/>
          <ac:spMkLst>
            <pc:docMk/>
            <pc:sldMk cId="1108146528" sldId="629"/>
            <ac:spMk id="56" creationId="{DAEE2C90-2FD8-4EA6-AA4D-843E87469421}"/>
          </ac:spMkLst>
        </pc:spChg>
        <pc:spChg chg="del">
          <ac:chgData name="MANUEL ALBERTO GUEVARA  NAJARRO" userId="dc0839a7-ef25-445d-88fe-29223dfab4a5" providerId="ADAL" clId="{98FB8A92-BCA7-48CA-8F11-2B151231262F}" dt="2021-06-17T20:45:15.511" v="413" actId="478"/>
          <ac:spMkLst>
            <pc:docMk/>
            <pc:sldMk cId="1108146528" sldId="629"/>
            <ac:spMk id="100" creationId="{EE23E786-288D-4063-B6DE-FCF8963901D3}"/>
          </ac:spMkLst>
        </pc:spChg>
        <pc:spChg chg="del">
          <ac:chgData name="MANUEL ALBERTO GUEVARA  NAJARRO" userId="dc0839a7-ef25-445d-88fe-29223dfab4a5" providerId="ADAL" clId="{98FB8A92-BCA7-48CA-8F11-2B151231262F}" dt="2021-06-17T20:45:15.511" v="413" actId="478"/>
          <ac:spMkLst>
            <pc:docMk/>
            <pc:sldMk cId="1108146528" sldId="629"/>
            <ac:spMk id="101" creationId="{DF1BC56D-A00D-4502-A921-4E8292DB5EFD}"/>
          </ac:spMkLst>
        </pc:spChg>
        <pc:spChg chg="del">
          <ac:chgData name="MANUEL ALBERTO GUEVARA  NAJARRO" userId="dc0839a7-ef25-445d-88fe-29223dfab4a5" providerId="ADAL" clId="{98FB8A92-BCA7-48CA-8F11-2B151231262F}" dt="2021-06-17T20:45:15.511" v="413" actId="478"/>
          <ac:spMkLst>
            <pc:docMk/>
            <pc:sldMk cId="1108146528" sldId="629"/>
            <ac:spMk id="102" creationId="{F11A435F-8820-4187-865B-1764DFC30EC6}"/>
          </ac:spMkLst>
        </pc:spChg>
        <pc:spChg chg="del">
          <ac:chgData name="MANUEL ALBERTO GUEVARA  NAJARRO" userId="dc0839a7-ef25-445d-88fe-29223dfab4a5" providerId="ADAL" clId="{98FB8A92-BCA7-48CA-8F11-2B151231262F}" dt="2021-06-17T20:45:15.511" v="413" actId="478"/>
          <ac:spMkLst>
            <pc:docMk/>
            <pc:sldMk cId="1108146528" sldId="629"/>
            <ac:spMk id="103" creationId="{12B498B4-C029-4CD9-AE68-3ADB1F6DC8E3}"/>
          </ac:spMkLst>
        </pc:spChg>
        <pc:spChg chg="del">
          <ac:chgData name="MANUEL ALBERTO GUEVARA  NAJARRO" userId="dc0839a7-ef25-445d-88fe-29223dfab4a5" providerId="ADAL" clId="{98FB8A92-BCA7-48CA-8F11-2B151231262F}" dt="2021-06-17T20:45:15.511" v="413" actId="478"/>
          <ac:spMkLst>
            <pc:docMk/>
            <pc:sldMk cId="1108146528" sldId="629"/>
            <ac:spMk id="104" creationId="{762A8EF4-5D61-427D-869A-D968D0D1147B}"/>
          </ac:spMkLst>
        </pc:spChg>
        <pc:spChg chg="del">
          <ac:chgData name="MANUEL ALBERTO GUEVARA  NAJARRO" userId="dc0839a7-ef25-445d-88fe-29223dfab4a5" providerId="ADAL" clId="{98FB8A92-BCA7-48CA-8F11-2B151231262F}" dt="2021-06-17T20:45:15.511" v="413" actId="478"/>
          <ac:spMkLst>
            <pc:docMk/>
            <pc:sldMk cId="1108146528" sldId="629"/>
            <ac:spMk id="105" creationId="{0E896E69-CCA5-4FDD-99C7-5103ECA11A36}"/>
          </ac:spMkLst>
        </pc:spChg>
        <pc:spChg chg="del">
          <ac:chgData name="MANUEL ALBERTO GUEVARA  NAJARRO" userId="dc0839a7-ef25-445d-88fe-29223dfab4a5" providerId="ADAL" clId="{98FB8A92-BCA7-48CA-8F11-2B151231262F}" dt="2021-06-17T20:45:15.511" v="413" actId="478"/>
          <ac:spMkLst>
            <pc:docMk/>
            <pc:sldMk cId="1108146528" sldId="629"/>
            <ac:spMk id="107" creationId="{3888E005-69E3-4F7A-A6C4-5E11AC7F7C47}"/>
          </ac:spMkLst>
        </pc:spChg>
        <pc:spChg chg="del">
          <ac:chgData name="MANUEL ALBERTO GUEVARA  NAJARRO" userId="dc0839a7-ef25-445d-88fe-29223dfab4a5" providerId="ADAL" clId="{98FB8A92-BCA7-48CA-8F11-2B151231262F}" dt="2021-06-17T20:45:15.511" v="413" actId="478"/>
          <ac:spMkLst>
            <pc:docMk/>
            <pc:sldMk cId="1108146528" sldId="629"/>
            <ac:spMk id="110" creationId="{EBA60768-82F1-4166-AD30-212EACDE6B29}"/>
          </ac:spMkLst>
        </pc:spChg>
        <pc:spChg chg="del">
          <ac:chgData name="MANUEL ALBERTO GUEVARA  NAJARRO" userId="dc0839a7-ef25-445d-88fe-29223dfab4a5" providerId="ADAL" clId="{98FB8A92-BCA7-48CA-8F11-2B151231262F}" dt="2021-06-17T20:45:15.511" v="413" actId="478"/>
          <ac:spMkLst>
            <pc:docMk/>
            <pc:sldMk cId="1108146528" sldId="629"/>
            <ac:spMk id="113" creationId="{029ABA49-E388-4DA2-9AF3-7C5B38BD7B16}"/>
          </ac:spMkLst>
        </pc:spChg>
        <pc:spChg chg="del">
          <ac:chgData name="MANUEL ALBERTO GUEVARA  NAJARRO" userId="dc0839a7-ef25-445d-88fe-29223dfab4a5" providerId="ADAL" clId="{98FB8A92-BCA7-48CA-8F11-2B151231262F}" dt="2021-06-17T20:45:15.511" v="413" actId="478"/>
          <ac:spMkLst>
            <pc:docMk/>
            <pc:sldMk cId="1108146528" sldId="629"/>
            <ac:spMk id="116" creationId="{0C9B5BBB-3E9D-41B8-9904-1AC859041451}"/>
          </ac:spMkLst>
        </pc:spChg>
        <pc:spChg chg="del">
          <ac:chgData name="MANUEL ALBERTO GUEVARA  NAJARRO" userId="dc0839a7-ef25-445d-88fe-29223dfab4a5" providerId="ADAL" clId="{98FB8A92-BCA7-48CA-8F11-2B151231262F}" dt="2021-06-17T20:45:15.511" v="413" actId="478"/>
          <ac:spMkLst>
            <pc:docMk/>
            <pc:sldMk cId="1108146528" sldId="629"/>
            <ac:spMk id="119" creationId="{0507E863-C4A1-4E3A-88EE-B1F4057431E2}"/>
          </ac:spMkLst>
        </pc:spChg>
        <pc:spChg chg="del">
          <ac:chgData name="MANUEL ALBERTO GUEVARA  NAJARRO" userId="dc0839a7-ef25-445d-88fe-29223dfab4a5" providerId="ADAL" clId="{98FB8A92-BCA7-48CA-8F11-2B151231262F}" dt="2021-06-17T20:45:15.511" v="413" actId="478"/>
          <ac:spMkLst>
            <pc:docMk/>
            <pc:sldMk cId="1108146528" sldId="629"/>
            <ac:spMk id="122" creationId="{E9B955B7-1F99-4460-A9EC-89922F63D2BE}"/>
          </ac:spMkLst>
        </pc:spChg>
        <pc:picChg chg="add mod">
          <ac:chgData name="MANUEL ALBERTO GUEVARA  NAJARRO" userId="dc0839a7-ef25-445d-88fe-29223dfab4a5" providerId="ADAL" clId="{98FB8A92-BCA7-48CA-8F11-2B151231262F}" dt="2021-06-17T20:47:23.076" v="446" actId="1037"/>
          <ac:picMkLst>
            <pc:docMk/>
            <pc:sldMk cId="1108146528" sldId="629"/>
            <ac:picMk id="51" creationId="{E01BF0BA-DEFA-4C51-9132-EBA48F500DF8}"/>
          </ac:picMkLst>
        </pc:picChg>
        <pc:picChg chg="add mod">
          <ac:chgData name="MANUEL ALBERTO GUEVARA  NAJARRO" userId="dc0839a7-ef25-445d-88fe-29223dfab4a5" providerId="ADAL" clId="{98FB8A92-BCA7-48CA-8F11-2B151231262F}" dt="2021-06-17T20:47:35.097" v="455" actId="1038"/>
          <ac:picMkLst>
            <pc:docMk/>
            <pc:sldMk cId="1108146528" sldId="629"/>
            <ac:picMk id="52" creationId="{F3BAC3D1-176C-49EB-85CC-7901A855F4C6}"/>
          </ac:picMkLst>
        </pc:picChg>
        <pc:picChg chg="add mod">
          <ac:chgData name="MANUEL ALBERTO GUEVARA  NAJARRO" userId="dc0839a7-ef25-445d-88fe-29223dfab4a5" providerId="ADAL" clId="{98FB8A92-BCA7-48CA-8F11-2B151231262F}" dt="2021-06-17T20:47:23.076" v="446" actId="1037"/>
          <ac:picMkLst>
            <pc:docMk/>
            <pc:sldMk cId="1108146528" sldId="629"/>
            <ac:picMk id="53" creationId="{5F227B4B-07E1-4668-A411-9B42DAA84F10}"/>
          </ac:picMkLst>
        </pc:picChg>
        <pc:picChg chg="add mod">
          <ac:chgData name="MANUEL ALBERTO GUEVARA  NAJARRO" userId="dc0839a7-ef25-445d-88fe-29223dfab4a5" providerId="ADAL" clId="{98FB8A92-BCA7-48CA-8F11-2B151231262F}" dt="2021-06-17T20:47:35.097" v="455" actId="1038"/>
          <ac:picMkLst>
            <pc:docMk/>
            <pc:sldMk cId="1108146528" sldId="629"/>
            <ac:picMk id="54" creationId="{54CC9A94-2017-4422-9D43-845757D632B2}"/>
          </ac:picMkLst>
        </pc:picChg>
        <pc:picChg chg="del">
          <ac:chgData name="MANUEL ALBERTO GUEVARA  NAJARRO" userId="dc0839a7-ef25-445d-88fe-29223dfab4a5" providerId="ADAL" clId="{98FB8A92-BCA7-48CA-8F11-2B151231262F}" dt="2021-06-17T20:45:15.511" v="413" actId="478"/>
          <ac:picMkLst>
            <pc:docMk/>
            <pc:sldMk cId="1108146528" sldId="629"/>
            <ac:picMk id="131" creationId="{E26A2ED5-5032-4F32-861C-995D719B18F3}"/>
          </ac:picMkLst>
        </pc:picChg>
        <pc:picChg chg="del">
          <ac:chgData name="MANUEL ALBERTO GUEVARA  NAJARRO" userId="dc0839a7-ef25-445d-88fe-29223dfab4a5" providerId="ADAL" clId="{98FB8A92-BCA7-48CA-8F11-2B151231262F}" dt="2021-06-17T20:45:15.511" v="413" actId="478"/>
          <ac:picMkLst>
            <pc:docMk/>
            <pc:sldMk cId="1108146528" sldId="629"/>
            <ac:picMk id="132" creationId="{7FFD304D-F441-44E3-B840-E3FBA4BB3CA6}"/>
          </ac:picMkLst>
        </pc:picChg>
        <pc:picChg chg="del">
          <ac:chgData name="MANUEL ALBERTO GUEVARA  NAJARRO" userId="dc0839a7-ef25-445d-88fe-29223dfab4a5" providerId="ADAL" clId="{98FB8A92-BCA7-48CA-8F11-2B151231262F}" dt="2021-06-17T20:45:15.511" v="413" actId="478"/>
          <ac:picMkLst>
            <pc:docMk/>
            <pc:sldMk cId="1108146528" sldId="629"/>
            <ac:picMk id="133" creationId="{82B8083F-99CE-4CA6-B2EE-C630B4911387}"/>
          </ac:picMkLst>
        </pc:picChg>
        <pc:picChg chg="del">
          <ac:chgData name="MANUEL ALBERTO GUEVARA  NAJARRO" userId="dc0839a7-ef25-445d-88fe-29223dfab4a5" providerId="ADAL" clId="{98FB8A92-BCA7-48CA-8F11-2B151231262F}" dt="2021-06-17T20:45:15.511" v="413" actId="478"/>
          <ac:picMkLst>
            <pc:docMk/>
            <pc:sldMk cId="1108146528" sldId="629"/>
            <ac:picMk id="134" creationId="{6251AD4A-A3D7-4CB9-A05B-E777662F6397}"/>
          </ac:picMkLst>
        </pc:picChg>
        <pc:picChg chg="del">
          <ac:chgData name="MANUEL ALBERTO GUEVARA  NAJARRO" userId="dc0839a7-ef25-445d-88fe-29223dfab4a5" providerId="ADAL" clId="{98FB8A92-BCA7-48CA-8F11-2B151231262F}" dt="2021-06-17T20:45:15.511" v="413" actId="478"/>
          <ac:picMkLst>
            <pc:docMk/>
            <pc:sldMk cId="1108146528" sldId="629"/>
            <ac:picMk id="135" creationId="{F3902A19-D4CB-4E91-84BC-38BBE04E1EDB}"/>
          </ac:picMkLst>
        </pc:picChg>
        <pc:picChg chg="del">
          <ac:chgData name="MANUEL ALBERTO GUEVARA  NAJARRO" userId="dc0839a7-ef25-445d-88fe-29223dfab4a5" providerId="ADAL" clId="{98FB8A92-BCA7-48CA-8F11-2B151231262F}" dt="2021-06-17T20:45:15.511" v="413" actId="478"/>
          <ac:picMkLst>
            <pc:docMk/>
            <pc:sldMk cId="1108146528" sldId="629"/>
            <ac:picMk id="136" creationId="{9F8872A5-0E0C-4FAA-B0D6-B9B0C7ADD7D1}"/>
          </ac:picMkLst>
        </pc:picChg>
      </pc:sldChg>
      <pc:sldChg chg="add del">
        <pc:chgData name="MANUEL ALBERTO GUEVARA  NAJARRO" userId="dc0839a7-ef25-445d-88fe-29223dfab4a5" providerId="ADAL" clId="{98FB8A92-BCA7-48CA-8F11-2B151231262F}" dt="2021-06-17T20:42:11.436" v="387" actId="22"/>
        <pc:sldMkLst>
          <pc:docMk/>
          <pc:sldMk cId="3810889754" sldId="629"/>
        </pc:sldMkLst>
      </pc:sldChg>
      <pc:sldChg chg="addSp delSp modSp add mod ord">
        <pc:chgData name="MANUEL ALBERTO GUEVARA  NAJARRO" userId="dc0839a7-ef25-445d-88fe-29223dfab4a5" providerId="ADAL" clId="{98FB8A92-BCA7-48CA-8F11-2B151231262F}" dt="2021-06-17T21:28:30.578" v="771" actId="14826"/>
        <pc:sldMkLst>
          <pc:docMk/>
          <pc:sldMk cId="2932305907" sldId="630"/>
        </pc:sldMkLst>
        <pc:spChg chg="mod">
          <ac:chgData name="MANUEL ALBERTO GUEVARA  NAJARRO" userId="dc0839a7-ef25-445d-88fe-29223dfab4a5" providerId="ADAL" clId="{98FB8A92-BCA7-48CA-8F11-2B151231262F}" dt="2021-06-17T21:00:53.515" v="675" actId="1037"/>
          <ac:spMkLst>
            <pc:docMk/>
            <pc:sldMk cId="2932305907" sldId="630"/>
            <ac:spMk id="39" creationId="{ACC695CE-44CC-4B6E-A480-F9F483B6AB96}"/>
          </ac:spMkLst>
        </pc:spChg>
        <pc:spChg chg="mod">
          <ac:chgData name="MANUEL ALBERTO GUEVARA  NAJARRO" userId="dc0839a7-ef25-445d-88fe-29223dfab4a5" providerId="ADAL" clId="{98FB8A92-BCA7-48CA-8F11-2B151231262F}" dt="2021-06-17T21:00:53.515" v="675" actId="1037"/>
          <ac:spMkLst>
            <pc:docMk/>
            <pc:sldMk cId="2932305907" sldId="630"/>
            <ac:spMk id="40" creationId="{C355B0CF-6879-4060-9B65-E091EA5B23D9}"/>
          </ac:spMkLst>
        </pc:spChg>
        <pc:spChg chg="mod">
          <ac:chgData name="MANUEL ALBERTO GUEVARA  NAJARRO" userId="dc0839a7-ef25-445d-88fe-29223dfab4a5" providerId="ADAL" clId="{98FB8A92-BCA7-48CA-8F11-2B151231262F}" dt="2021-06-17T21:00:53.515" v="675" actId="1037"/>
          <ac:spMkLst>
            <pc:docMk/>
            <pc:sldMk cId="2932305907" sldId="630"/>
            <ac:spMk id="42" creationId="{E7D2B2B0-17C2-4943-8E20-4437192CAD2F}"/>
          </ac:spMkLst>
        </pc:spChg>
        <pc:spChg chg="mod">
          <ac:chgData name="MANUEL ALBERTO GUEVARA  NAJARRO" userId="dc0839a7-ef25-445d-88fe-29223dfab4a5" providerId="ADAL" clId="{98FB8A92-BCA7-48CA-8F11-2B151231262F}" dt="2021-06-17T21:01:04.968" v="681" actId="14100"/>
          <ac:spMkLst>
            <pc:docMk/>
            <pc:sldMk cId="2932305907" sldId="630"/>
            <ac:spMk id="43" creationId="{F924FD13-0A7D-416A-BA1A-CB3B19374B83}"/>
          </ac:spMkLst>
        </pc:spChg>
        <pc:spChg chg="mod">
          <ac:chgData name="MANUEL ALBERTO GUEVARA  NAJARRO" userId="dc0839a7-ef25-445d-88fe-29223dfab4a5" providerId="ADAL" clId="{98FB8A92-BCA7-48CA-8F11-2B151231262F}" dt="2021-06-17T21:00:53.515" v="675" actId="1037"/>
          <ac:spMkLst>
            <pc:docMk/>
            <pc:sldMk cId="2932305907" sldId="630"/>
            <ac:spMk id="45" creationId="{A11AFCFC-2540-47C6-B450-9F3938378212}"/>
          </ac:spMkLst>
        </pc:spChg>
        <pc:spChg chg="mod">
          <ac:chgData name="MANUEL ALBERTO GUEVARA  NAJARRO" userId="dc0839a7-ef25-445d-88fe-29223dfab4a5" providerId="ADAL" clId="{98FB8A92-BCA7-48CA-8F11-2B151231262F}" dt="2021-06-17T21:00:53.515" v="675" actId="1037"/>
          <ac:spMkLst>
            <pc:docMk/>
            <pc:sldMk cId="2932305907" sldId="630"/>
            <ac:spMk id="48" creationId="{623F76FC-39AA-46BA-9428-0000BF320917}"/>
          </ac:spMkLst>
        </pc:spChg>
        <pc:spChg chg="mod">
          <ac:chgData name="MANUEL ALBERTO GUEVARA  NAJARRO" userId="dc0839a7-ef25-445d-88fe-29223dfab4a5" providerId="ADAL" clId="{98FB8A92-BCA7-48CA-8F11-2B151231262F}" dt="2021-06-17T21:00:53.515" v="675" actId="1037"/>
          <ac:spMkLst>
            <pc:docMk/>
            <pc:sldMk cId="2932305907" sldId="630"/>
            <ac:spMk id="55" creationId="{44EFE15E-4CBC-4AC5-974A-C4C18972DD37}"/>
          </ac:spMkLst>
        </pc:spChg>
        <pc:spChg chg="mod">
          <ac:chgData name="MANUEL ALBERTO GUEVARA  NAJARRO" userId="dc0839a7-ef25-445d-88fe-29223dfab4a5" providerId="ADAL" clId="{98FB8A92-BCA7-48CA-8F11-2B151231262F}" dt="2021-06-17T21:01:02.448" v="680" actId="14100"/>
          <ac:spMkLst>
            <pc:docMk/>
            <pc:sldMk cId="2932305907" sldId="630"/>
            <ac:spMk id="56" creationId="{DAEE2C90-2FD8-4EA6-AA4D-843E87469421}"/>
          </ac:spMkLst>
        </pc:spChg>
        <pc:picChg chg="add del">
          <ac:chgData name="MANUEL ALBERTO GUEVARA  NAJARRO" userId="dc0839a7-ef25-445d-88fe-29223dfab4a5" providerId="ADAL" clId="{98FB8A92-BCA7-48CA-8F11-2B151231262F}" dt="2021-06-17T21:25:42.135" v="765" actId="22"/>
          <ac:picMkLst>
            <pc:docMk/>
            <pc:sldMk cId="2932305907" sldId="630"/>
            <ac:picMk id="5" creationId="{C823C2C2-0A4B-4DD0-BAD1-9AC5BCD657C5}"/>
          </ac:picMkLst>
        </pc:picChg>
        <pc:picChg chg="add del">
          <ac:chgData name="MANUEL ALBERTO GUEVARA  NAJARRO" userId="dc0839a7-ef25-445d-88fe-29223dfab4a5" providerId="ADAL" clId="{98FB8A92-BCA7-48CA-8F11-2B151231262F}" dt="2021-06-17T21:26:54.175" v="769" actId="22"/>
          <ac:picMkLst>
            <pc:docMk/>
            <pc:sldMk cId="2932305907" sldId="630"/>
            <ac:picMk id="7" creationId="{D0B955D5-0815-4A72-B1D5-2FE7DB9E8C88}"/>
          </ac:picMkLst>
        </pc:picChg>
        <pc:picChg chg="mod">
          <ac:chgData name="MANUEL ALBERTO GUEVARA  NAJARRO" userId="dc0839a7-ef25-445d-88fe-29223dfab4a5" providerId="ADAL" clId="{98FB8A92-BCA7-48CA-8F11-2B151231262F}" dt="2021-06-17T21:25:44.651" v="766" actId="14826"/>
          <ac:picMkLst>
            <pc:docMk/>
            <pc:sldMk cId="2932305907" sldId="630"/>
            <ac:picMk id="51" creationId="{E01BF0BA-DEFA-4C51-9132-EBA48F500DF8}"/>
          </ac:picMkLst>
        </pc:picChg>
        <pc:picChg chg="mod">
          <ac:chgData name="MANUEL ALBERTO GUEVARA  NAJARRO" userId="dc0839a7-ef25-445d-88fe-29223dfab4a5" providerId="ADAL" clId="{98FB8A92-BCA7-48CA-8F11-2B151231262F}" dt="2021-06-17T21:26:32.901" v="767" actId="14826"/>
          <ac:picMkLst>
            <pc:docMk/>
            <pc:sldMk cId="2932305907" sldId="630"/>
            <ac:picMk id="52" creationId="{F3BAC3D1-176C-49EB-85CC-7901A855F4C6}"/>
          </ac:picMkLst>
        </pc:picChg>
        <pc:picChg chg="mod">
          <ac:chgData name="MANUEL ALBERTO GUEVARA  NAJARRO" userId="dc0839a7-ef25-445d-88fe-29223dfab4a5" providerId="ADAL" clId="{98FB8A92-BCA7-48CA-8F11-2B151231262F}" dt="2021-06-17T21:26:56.616" v="770" actId="14826"/>
          <ac:picMkLst>
            <pc:docMk/>
            <pc:sldMk cId="2932305907" sldId="630"/>
            <ac:picMk id="53" creationId="{5F227B4B-07E1-4668-A411-9B42DAA84F10}"/>
          </ac:picMkLst>
        </pc:picChg>
        <pc:picChg chg="mod">
          <ac:chgData name="MANUEL ALBERTO GUEVARA  NAJARRO" userId="dc0839a7-ef25-445d-88fe-29223dfab4a5" providerId="ADAL" clId="{98FB8A92-BCA7-48CA-8F11-2B151231262F}" dt="2021-06-17T21:28:30.578" v="771" actId="14826"/>
          <ac:picMkLst>
            <pc:docMk/>
            <pc:sldMk cId="2932305907" sldId="630"/>
            <ac:picMk id="54" creationId="{54CC9A94-2017-4422-9D43-845757D632B2}"/>
          </ac:picMkLst>
        </pc:picChg>
      </pc:sldChg>
      <pc:sldChg chg="addSp delSp modSp add mod">
        <pc:chgData name="MANUEL ALBERTO GUEVARA  NAJARRO" userId="dc0839a7-ef25-445d-88fe-29223dfab4a5" providerId="ADAL" clId="{98FB8A92-BCA7-48CA-8F11-2B151231262F}" dt="2021-06-17T21:40:01.209" v="836" actId="27180"/>
        <pc:sldMkLst>
          <pc:docMk/>
          <pc:sldMk cId="1094214726" sldId="631"/>
        </pc:sldMkLst>
        <pc:spChg chg="mod">
          <ac:chgData name="MANUEL ALBERTO GUEVARA  NAJARRO" userId="dc0839a7-ef25-445d-88fe-29223dfab4a5" providerId="ADAL" clId="{98FB8A92-BCA7-48CA-8F11-2B151231262F}" dt="2021-06-17T21:02:03.387" v="686" actId="20577"/>
          <ac:spMkLst>
            <pc:docMk/>
            <pc:sldMk cId="1094214726" sldId="631"/>
            <ac:spMk id="40" creationId="{C355B0CF-6879-4060-9B65-E091EA5B23D9}"/>
          </ac:spMkLst>
        </pc:spChg>
        <pc:spChg chg="mod">
          <ac:chgData name="MANUEL ALBERTO GUEVARA  NAJARRO" userId="dc0839a7-ef25-445d-88fe-29223dfab4a5" providerId="ADAL" clId="{98FB8A92-BCA7-48CA-8F11-2B151231262F}" dt="2021-06-17T21:15:54.942" v="711" actId="20577"/>
          <ac:spMkLst>
            <pc:docMk/>
            <pc:sldMk cId="1094214726" sldId="631"/>
            <ac:spMk id="43" creationId="{F924FD13-0A7D-416A-BA1A-CB3B19374B83}"/>
          </ac:spMkLst>
        </pc:spChg>
        <pc:spChg chg="mod">
          <ac:chgData name="MANUEL ALBERTO GUEVARA  NAJARRO" userId="dc0839a7-ef25-445d-88fe-29223dfab4a5" providerId="ADAL" clId="{98FB8A92-BCA7-48CA-8F11-2B151231262F}" dt="2021-06-17T21:23:12.834" v="742" actId="20577"/>
          <ac:spMkLst>
            <pc:docMk/>
            <pc:sldMk cId="1094214726" sldId="631"/>
            <ac:spMk id="55" creationId="{44EFE15E-4CBC-4AC5-974A-C4C18972DD37}"/>
          </ac:spMkLst>
        </pc:spChg>
        <pc:spChg chg="mod">
          <ac:chgData name="MANUEL ALBERTO GUEVARA  NAJARRO" userId="dc0839a7-ef25-445d-88fe-29223dfab4a5" providerId="ADAL" clId="{98FB8A92-BCA7-48CA-8F11-2B151231262F}" dt="2021-06-17T21:24:57.101" v="763" actId="20577"/>
          <ac:spMkLst>
            <pc:docMk/>
            <pc:sldMk cId="1094214726" sldId="631"/>
            <ac:spMk id="56" creationId="{DAEE2C90-2FD8-4EA6-AA4D-843E87469421}"/>
          </ac:spMkLst>
        </pc:spChg>
        <pc:graphicFrameChg chg="add mod modGraphic">
          <ac:chgData name="MANUEL ALBERTO GUEVARA  NAJARRO" userId="dc0839a7-ef25-445d-88fe-29223dfab4a5" providerId="ADAL" clId="{98FB8A92-BCA7-48CA-8F11-2B151231262F}" dt="2021-06-17T21:40:01.209" v="836" actId="27180"/>
          <ac:graphicFrameMkLst>
            <pc:docMk/>
            <pc:sldMk cId="1094214726" sldId="631"/>
            <ac:graphicFrameMk id="7" creationId="{51AE6F48-A298-4237-A3D3-362725BF4190}"/>
          </ac:graphicFrameMkLst>
        </pc:graphicFrameChg>
        <pc:graphicFrameChg chg="add del mod modGraphic">
          <ac:chgData name="MANUEL ALBERTO GUEVARA  NAJARRO" userId="dc0839a7-ef25-445d-88fe-29223dfab4a5" providerId="ADAL" clId="{98FB8A92-BCA7-48CA-8F11-2B151231262F}" dt="2021-06-17T21:35:10.509" v="799" actId="478"/>
          <ac:graphicFrameMkLst>
            <pc:docMk/>
            <pc:sldMk cId="1094214726" sldId="631"/>
            <ac:graphicFrameMk id="18" creationId="{4C2E4915-D110-4F41-A612-B839233588A4}"/>
          </ac:graphicFrameMkLst>
        </pc:graphicFrameChg>
        <pc:picChg chg="add del">
          <ac:chgData name="MANUEL ALBERTO GUEVARA  NAJARRO" userId="dc0839a7-ef25-445d-88fe-29223dfab4a5" providerId="ADAL" clId="{98FB8A92-BCA7-48CA-8F11-2B151231262F}" dt="2021-06-17T21:28:55.591" v="773" actId="22"/>
          <ac:picMkLst>
            <pc:docMk/>
            <pc:sldMk cId="1094214726" sldId="631"/>
            <ac:picMk id="5" creationId="{C3A806B2-8091-4C43-9608-F7EFA30F8D8B}"/>
          </ac:picMkLst>
        </pc:picChg>
        <pc:picChg chg="del mod">
          <ac:chgData name="MANUEL ALBERTO GUEVARA  NAJARRO" userId="dc0839a7-ef25-445d-88fe-29223dfab4a5" providerId="ADAL" clId="{98FB8A92-BCA7-48CA-8F11-2B151231262F}" dt="2021-06-17T21:39:27.461" v="822" actId="478"/>
          <ac:picMkLst>
            <pc:docMk/>
            <pc:sldMk cId="1094214726" sldId="631"/>
            <ac:picMk id="51" creationId="{E01BF0BA-DEFA-4C51-9132-EBA48F500DF8}"/>
          </ac:picMkLst>
        </pc:picChg>
        <pc:picChg chg="mod">
          <ac:chgData name="MANUEL ALBERTO GUEVARA  NAJARRO" userId="dc0839a7-ef25-445d-88fe-29223dfab4a5" providerId="ADAL" clId="{98FB8A92-BCA7-48CA-8F11-2B151231262F}" dt="2021-06-17T21:29:19.200" v="775" actId="14826"/>
          <ac:picMkLst>
            <pc:docMk/>
            <pc:sldMk cId="1094214726" sldId="631"/>
            <ac:picMk id="52" creationId="{F3BAC3D1-176C-49EB-85CC-7901A855F4C6}"/>
          </ac:picMkLst>
        </pc:picChg>
        <pc:picChg chg="mod">
          <ac:chgData name="MANUEL ALBERTO GUEVARA  NAJARRO" userId="dc0839a7-ef25-445d-88fe-29223dfab4a5" providerId="ADAL" clId="{98FB8A92-BCA7-48CA-8F11-2B151231262F}" dt="2021-06-17T21:29:50.305" v="776" actId="14826"/>
          <ac:picMkLst>
            <pc:docMk/>
            <pc:sldMk cId="1094214726" sldId="631"/>
            <ac:picMk id="53" creationId="{5F227B4B-07E1-4668-A411-9B42DAA84F10}"/>
          </ac:picMkLst>
        </pc:picChg>
        <pc:picChg chg="mod modCrop">
          <ac:chgData name="MANUEL ALBERTO GUEVARA  NAJARRO" userId="dc0839a7-ef25-445d-88fe-29223dfab4a5" providerId="ADAL" clId="{98FB8A92-BCA7-48CA-8F11-2B151231262F}" dt="2021-06-17T21:31:33.069" v="782" actId="14826"/>
          <ac:picMkLst>
            <pc:docMk/>
            <pc:sldMk cId="1094214726" sldId="631"/>
            <ac:picMk id="54" creationId="{54CC9A94-2017-4422-9D43-845757D632B2}"/>
          </ac:picMkLst>
        </pc:picChg>
      </pc:sldChg>
      <pc:sldChg chg="add del">
        <pc:chgData name="MANUEL ALBERTO GUEVARA  NAJARRO" userId="dc0839a7-ef25-445d-88fe-29223dfab4a5" providerId="ADAL" clId="{98FB8A92-BCA7-48CA-8F11-2B151231262F}" dt="2021-06-17T20:59:02.882" v="650" actId="47"/>
        <pc:sldMkLst>
          <pc:docMk/>
          <pc:sldMk cId="1202060131" sldId="631"/>
        </pc:sldMkLst>
      </pc:sldChg>
      <pc:sldChg chg="addSp delSp modSp new del mod modClrScheme chgLayout">
        <pc:chgData name="MANUEL ALBERTO GUEVARA  NAJARRO" userId="dc0839a7-ef25-445d-88fe-29223dfab4a5" providerId="ADAL" clId="{98FB8A92-BCA7-48CA-8F11-2B151231262F}" dt="2021-06-17T21:32:23.289" v="788" actId="47"/>
        <pc:sldMkLst>
          <pc:docMk/>
          <pc:sldMk cId="869236226" sldId="632"/>
        </pc:sldMkLst>
        <pc:spChg chg="del mod ord">
          <ac:chgData name="MANUEL ALBERTO GUEVARA  NAJARRO" userId="dc0839a7-ef25-445d-88fe-29223dfab4a5" providerId="ADAL" clId="{98FB8A92-BCA7-48CA-8F11-2B151231262F}" dt="2021-06-17T21:32:02.322" v="784" actId="700"/>
          <ac:spMkLst>
            <pc:docMk/>
            <pc:sldMk cId="869236226" sldId="632"/>
            <ac:spMk id="2" creationId="{0BFEEB2C-98C1-4452-A9C8-295697384222}"/>
          </ac:spMkLst>
        </pc:spChg>
        <pc:spChg chg="del mod ord">
          <ac:chgData name="MANUEL ALBERTO GUEVARA  NAJARRO" userId="dc0839a7-ef25-445d-88fe-29223dfab4a5" providerId="ADAL" clId="{98FB8A92-BCA7-48CA-8F11-2B151231262F}" dt="2021-06-17T21:32:02.322" v="784" actId="700"/>
          <ac:spMkLst>
            <pc:docMk/>
            <pc:sldMk cId="869236226" sldId="632"/>
            <ac:spMk id="3" creationId="{42BB23F9-B37C-42AC-AD80-A8D0BD9991B4}"/>
          </ac:spMkLst>
        </pc:spChg>
        <pc:spChg chg="del">
          <ac:chgData name="MANUEL ALBERTO GUEVARA  NAJARRO" userId="dc0839a7-ef25-445d-88fe-29223dfab4a5" providerId="ADAL" clId="{98FB8A92-BCA7-48CA-8F11-2B151231262F}" dt="2021-06-17T21:32:02.322" v="784" actId="700"/>
          <ac:spMkLst>
            <pc:docMk/>
            <pc:sldMk cId="869236226" sldId="632"/>
            <ac:spMk id="4" creationId="{698EC57B-6CC3-47C2-B597-9B4D8493AC5A}"/>
          </ac:spMkLst>
        </pc:spChg>
        <pc:spChg chg="add del mod ord">
          <ac:chgData name="MANUEL ALBERTO GUEVARA  NAJARRO" userId="dc0839a7-ef25-445d-88fe-29223dfab4a5" providerId="ADAL" clId="{98FB8A92-BCA7-48CA-8F11-2B151231262F}" dt="2021-06-17T21:32:06.140" v="785" actId="700"/>
          <ac:spMkLst>
            <pc:docMk/>
            <pc:sldMk cId="869236226" sldId="632"/>
            <ac:spMk id="5" creationId="{BC32BADA-4086-4718-B5E4-BE6316F2F8B0}"/>
          </ac:spMkLst>
        </pc:spChg>
        <pc:spChg chg="add del mod ord">
          <ac:chgData name="MANUEL ALBERTO GUEVARA  NAJARRO" userId="dc0839a7-ef25-445d-88fe-29223dfab4a5" providerId="ADAL" clId="{98FB8A92-BCA7-48CA-8F11-2B151231262F}" dt="2021-06-17T21:32:06.140" v="785" actId="700"/>
          <ac:spMkLst>
            <pc:docMk/>
            <pc:sldMk cId="869236226" sldId="632"/>
            <ac:spMk id="6" creationId="{91B57493-823E-49FE-9EA0-36AD92148919}"/>
          </ac:spMkLst>
        </pc:spChg>
        <pc:spChg chg="add del mod ord">
          <ac:chgData name="MANUEL ALBERTO GUEVARA  NAJARRO" userId="dc0839a7-ef25-445d-88fe-29223dfab4a5" providerId="ADAL" clId="{98FB8A92-BCA7-48CA-8F11-2B151231262F}" dt="2021-06-17T21:32:14.829" v="786" actId="700"/>
          <ac:spMkLst>
            <pc:docMk/>
            <pc:sldMk cId="869236226" sldId="632"/>
            <ac:spMk id="7" creationId="{3C940AFB-0762-4C2D-A8A1-B47E31DC45C8}"/>
          </ac:spMkLst>
        </pc:spChg>
        <pc:spChg chg="add del mod ord">
          <ac:chgData name="MANUEL ALBERTO GUEVARA  NAJARRO" userId="dc0839a7-ef25-445d-88fe-29223dfab4a5" providerId="ADAL" clId="{98FB8A92-BCA7-48CA-8F11-2B151231262F}" dt="2021-06-17T21:32:14.829" v="786" actId="700"/>
          <ac:spMkLst>
            <pc:docMk/>
            <pc:sldMk cId="869236226" sldId="632"/>
            <ac:spMk id="8" creationId="{41AAEBD0-2122-4177-9DF8-7F19795DB113}"/>
          </ac:spMkLst>
        </pc:spChg>
        <pc:spChg chg="add del mod ord">
          <ac:chgData name="MANUEL ALBERTO GUEVARA  NAJARRO" userId="dc0839a7-ef25-445d-88fe-29223dfab4a5" providerId="ADAL" clId="{98FB8A92-BCA7-48CA-8F11-2B151231262F}" dt="2021-06-17T21:32:14.829" v="786" actId="700"/>
          <ac:spMkLst>
            <pc:docMk/>
            <pc:sldMk cId="869236226" sldId="632"/>
            <ac:spMk id="9" creationId="{644BD0BB-B310-4B57-BBC5-C1539C32662C}"/>
          </ac:spMkLst>
        </pc:spChg>
        <pc:spChg chg="add del mod ord">
          <ac:chgData name="MANUEL ALBERTO GUEVARA  NAJARRO" userId="dc0839a7-ef25-445d-88fe-29223dfab4a5" providerId="ADAL" clId="{98FB8A92-BCA7-48CA-8F11-2B151231262F}" dt="2021-06-17T21:32:20.770" v="787" actId="700"/>
          <ac:spMkLst>
            <pc:docMk/>
            <pc:sldMk cId="869236226" sldId="632"/>
            <ac:spMk id="10" creationId="{69F54697-1924-4B9B-A0E3-61A5C08B5DC7}"/>
          </ac:spMkLst>
        </pc:spChg>
        <pc:spChg chg="add del mod ord">
          <ac:chgData name="MANUEL ALBERTO GUEVARA  NAJARRO" userId="dc0839a7-ef25-445d-88fe-29223dfab4a5" providerId="ADAL" clId="{98FB8A92-BCA7-48CA-8F11-2B151231262F}" dt="2021-06-17T21:32:20.770" v="787" actId="700"/>
          <ac:spMkLst>
            <pc:docMk/>
            <pc:sldMk cId="869236226" sldId="632"/>
            <ac:spMk id="11" creationId="{CE881695-097C-4C43-BF28-6FA1917E36C1}"/>
          </ac:spMkLst>
        </pc:spChg>
        <pc:spChg chg="add del mod ord">
          <ac:chgData name="MANUEL ALBERTO GUEVARA  NAJARRO" userId="dc0839a7-ef25-445d-88fe-29223dfab4a5" providerId="ADAL" clId="{98FB8A92-BCA7-48CA-8F11-2B151231262F}" dt="2021-06-17T21:32:20.770" v="787" actId="700"/>
          <ac:spMkLst>
            <pc:docMk/>
            <pc:sldMk cId="869236226" sldId="632"/>
            <ac:spMk id="12" creationId="{B002DE76-0240-4CE1-B9D5-4F2A8216678B}"/>
          </ac:spMkLst>
        </pc:spChg>
        <pc:spChg chg="add del mod ord">
          <ac:chgData name="MANUEL ALBERTO GUEVARA  NAJARRO" userId="dc0839a7-ef25-445d-88fe-29223dfab4a5" providerId="ADAL" clId="{98FB8A92-BCA7-48CA-8F11-2B151231262F}" dt="2021-06-17T21:32:20.770" v="787" actId="700"/>
          <ac:spMkLst>
            <pc:docMk/>
            <pc:sldMk cId="869236226" sldId="632"/>
            <ac:spMk id="13" creationId="{93CFBC3A-BA3A-45BF-9419-B05649A484A4}"/>
          </ac:spMkLst>
        </pc:spChg>
        <pc:spChg chg="add mod ord">
          <ac:chgData name="MANUEL ALBERTO GUEVARA  NAJARRO" userId="dc0839a7-ef25-445d-88fe-29223dfab4a5" providerId="ADAL" clId="{98FB8A92-BCA7-48CA-8F11-2B151231262F}" dt="2021-06-17T21:32:20.770" v="787" actId="700"/>
          <ac:spMkLst>
            <pc:docMk/>
            <pc:sldMk cId="869236226" sldId="632"/>
            <ac:spMk id="14" creationId="{CF6FFBFA-7A00-4A98-B9F6-C10980DD7FEC}"/>
          </ac:spMkLst>
        </pc:spChg>
        <pc:spChg chg="add mod ord">
          <ac:chgData name="MANUEL ALBERTO GUEVARA  NAJARRO" userId="dc0839a7-ef25-445d-88fe-29223dfab4a5" providerId="ADAL" clId="{98FB8A92-BCA7-48CA-8F11-2B151231262F}" dt="2021-06-17T21:32:20.770" v="787" actId="700"/>
          <ac:spMkLst>
            <pc:docMk/>
            <pc:sldMk cId="869236226" sldId="632"/>
            <ac:spMk id="15" creationId="{BF734F96-25EE-47AA-AE0A-5F1690876E75}"/>
          </ac:spMkLst>
        </pc:spChg>
      </pc:sldChg>
      <pc:sldChg chg="add del">
        <pc:chgData name="MANUEL ALBERTO GUEVARA  NAJARRO" userId="dc0839a7-ef25-445d-88fe-29223dfab4a5" providerId="ADAL" clId="{98FB8A92-BCA7-48CA-8F11-2B151231262F}" dt="2021-06-17T20:59:02.882" v="650" actId="47"/>
        <pc:sldMkLst>
          <pc:docMk/>
          <pc:sldMk cId="1517985719" sldId="632"/>
        </pc:sldMkLst>
      </pc:sldChg>
      <pc:sldChg chg="addSp delSp modSp new mod modClrScheme chgLayout">
        <pc:chgData name="MANUEL ALBERTO GUEVARA  NAJARRO" userId="dc0839a7-ef25-445d-88fe-29223dfab4a5" providerId="ADAL" clId="{98FB8A92-BCA7-48CA-8F11-2B151231262F}" dt="2021-06-17T21:41:35.519" v="911" actId="20577"/>
        <pc:sldMkLst>
          <pc:docMk/>
          <pc:sldMk cId="1889000168" sldId="632"/>
        </pc:sldMkLst>
        <pc:spChg chg="del mod ord">
          <ac:chgData name="MANUEL ALBERTO GUEVARA  NAJARRO" userId="dc0839a7-ef25-445d-88fe-29223dfab4a5" providerId="ADAL" clId="{98FB8A92-BCA7-48CA-8F11-2B151231262F}" dt="2021-06-17T21:33:49.443" v="794" actId="700"/>
          <ac:spMkLst>
            <pc:docMk/>
            <pc:sldMk cId="1889000168" sldId="632"/>
            <ac:spMk id="2" creationId="{C26DA354-8B13-4CEE-B6DF-52ECD14173B2}"/>
          </ac:spMkLst>
        </pc:spChg>
        <pc:spChg chg="del mod ord">
          <ac:chgData name="MANUEL ALBERTO GUEVARA  NAJARRO" userId="dc0839a7-ef25-445d-88fe-29223dfab4a5" providerId="ADAL" clId="{98FB8A92-BCA7-48CA-8F11-2B151231262F}" dt="2021-06-17T21:33:49.443" v="794" actId="700"/>
          <ac:spMkLst>
            <pc:docMk/>
            <pc:sldMk cId="1889000168" sldId="632"/>
            <ac:spMk id="3" creationId="{F5FB0C3C-0A36-42E2-84FC-4037029E0F1B}"/>
          </ac:spMkLst>
        </pc:spChg>
        <pc:spChg chg="del mod ord">
          <ac:chgData name="MANUEL ALBERTO GUEVARA  NAJARRO" userId="dc0839a7-ef25-445d-88fe-29223dfab4a5" providerId="ADAL" clId="{98FB8A92-BCA7-48CA-8F11-2B151231262F}" dt="2021-06-17T21:33:49.443" v="794" actId="700"/>
          <ac:spMkLst>
            <pc:docMk/>
            <pc:sldMk cId="1889000168" sldId="632"/>
            <ac:spMk id="4" creationId="{CE90A9D2-0E7B-4E12-88B3-11C0C6F5C801}"/>
          </ac:spMkLst>
        </pc:spChg>
        <pc:spChg chg="add mod ord">
          <ac:chgData name="MANUEL ALBERTO GUEVARA  NAJARRO" userId="dc0839a7-ef25-445d-88fe-29223dfab4a5" providerId="ADAL" clId="{98FB8A92-BCA7-48CA-8F11-2B151231262F}" dt="2021-06-17T21:40:27.999" v="845" actId="2716"/>
          <ac:spMkLst>
            <pc:docMk/>
            <pc:sldMk cId="1889000168" sldId="632"/>
            <ac:spMk id="5" creationId="{5ECE236A-6C3C-46E8-A81F-7846D7B4570C}"/>
          </ac:spMkLst>
        </pc:spChg>
        <pc:spChg chg="add mod ord">
          <ac:chgData name="MANUEL ALBERTO GUEVARA  NAJARRO" userId="dc0839a7-ef25-445d-88fe-29223dfab4a5" providerId="ADAL" clId="{98FB8A92-BCA7-48CA-8F11-2B151231262F}" dt="2021-06-17T21:41:35.519" v="911" actId="20577"/>
          <ac:spMkLst>
            <pc:docMk/>
            <pc:sldMk cId="1889000168" sldId="632"/>
            <ac:spMk id="6" creationId="{62B8E1A4-E755-4E07-B436-48B0481D7B00}"/>
          </ac:spMkLst>
        </pc:spChg>
        <pc:spChg chg="add del mod ord">
          <ac:chgData name="MANUEL ALBERTO GUEVARA  NAJARRO" userId="dc0839a7-ef25-445d-88fe-29223dfab4a5" providerId="ADAL" clId="{98FB8A92-BCA7-48CA-8F11-2B151231262F}" dt="2021-06-17T21:41:11.145" v="902" actId="22"/>
          <ac:spMkLst>
            <pc:docMk/>
            <pc:sldMk cId="1889000168" sldId="632"/>
            <ac:spMk id="7" creationId="{6E20E88F-61DC-41B0-B94C-3F0E11A098B0}"/>
          </ac:spMkLst>
        </pc:spChg>
        <pc:spChg chg="add mod ord">
          <ac:chgData name="MANUEL ALBERTO GUEVARA  NAJARRO" userId="dc0839a7-ef25-445d-88fe-29223dfab4a5" providerId="ADAL" clId="{98FB8A92-BCA7-48CA-8F11-2B151231262F}" dt="2021-06-17T21:40:41.779" v="901" actId="20577"/>
          <ac:spMkLst>
            <pc:docMk/>
            <pc:sldMk cId="1889000168" sldId="632"/>
            <ac:spMk id="8" creationId="{E7CEC6EF-2F0A-4CD2-A23E-2A05F9F436E8}"/>
          </ac:spMkLst>
        </pc:spChg>
        <pc:picChg chg="add mod ord modCrop">
          <ac:chgData name="MANUEL ALBERTO GUEVARA  NAJARRO" userId="dc0839a7-ef25-445d-88fe-29223dfab4a5" providerId="ADAL" clId="{98FB8A92-BCA7-48CA-8F11-2B151231262F}" dt="2021-06-17T21:41:23.099" v="905" actId="732"/>
          <ac:picMkLst>
            <pc:docMk/>
            <pc:sldMk cId="1889000168" sldId="632"/>
            <ac:picMk id="10" creationId="{F715C18E-F8C5-4C70-9752-8EDE5E424121}"/>
          </ac:picMkLst>
        </pc:picChg>
      </pc:sldChg>
      <pc:sldChg chg="add del">
        <pc:chgData name="MANUEL ALBERTO GUEVARA  NAJARRO" userId="dc0839a7-ef25-445d-88fe-29223dfab4a5" providerId="ADAL" clId="{98FB8A92-BCA7-48CA-8F11-2B151231262F}" dt="2021-06-17T20:59:02.882" v="650" actId="47"/>
        <pc:sldMkLst>
          <pc:docMk/>
          <pc:sldMk cId="370651764" sldId="633"/>
        </pc:sldMkLst>
      </pc:sldChg>
      <pc:sldChg chg="addSp modSp add del mod modClrScheme chgLayout">
        <pc:chgData name="MANUEL ALBERTO GUEVARA  NAJARRO" userId="dc0839a7-ef25-445d-88fe-29223dfab4a5" providerId="ADAL" clId="{98FB8A92-BCA7-48CA-8F11-2B151231262F}" dt="2021-06-17T21:42:22.065" v="916" actId="47"/>
        <pc:sldMkLst>
          <pc:docMk/>
          <pc:sldMk cId="2921407282" sldId="633"/>
        </pc:sldMkLst>
        <pc:spChg chg="add mod ord">
          <ac:chgData name="MANUEL ALBERTO GUEVARA  NAJARRO" userId="dc0839a7-ef25-445d-88fe-29223dfab4a5" providerId="ADAL" clId="{98FB8A92-BCA7-48CA-8F11-2B151231262F}" dt="2021-06-17T21:42:14.677" v="913" actId="700"/>
          <ac:spMkLst>
            <pc:docMk/>
            <pc:sldMk cId="2921407282" sldId="633"/>
            <ac:spMk id="2" creationId="{B9AD2404-ED28-456F-B1BC-8BAF4A68F28C}"/>
          </ac:spMkLst>
        </pc:spChg>
        <pc:spChg chg="add mod ord">
          <ac:chgData name="MANUEL ALBERTO GUEVARA  NAJARRO" userId="dc0839a7-ef25-445d-88fe-29223dfab4a5" providerId="ADAL" clId="{98FB8A92-BCA7-48CA-8F11-2B151231262F}" dt="2021-06-17T21:42:14.677" v="913" actId="700"/>
          <ac:spMkLst>
            <pc:docMk/>
            <pc:sldMk cId="2921407282" sldId="633"/>
            <ac:spMk id="3" creationId="{485826DC-60B2-4EE8-B36B-5E4AEC05EF8A}"/>
          </ac:spMkLst>
        </pc:spChg>
        <pc:spChg chg="mod ord">
          <ac:chgData name="MANUEL ALBERTO GUEVARA  NAJARRO" userId="dc0839a7-ef25-445d-88fe-29223dfab4a5" providerId="ADAL" clId="{98FB8A92-BCA7-48CA-8F11-2B151231262F}" dt="2021-06-17T21:42:14.677" v="913" actId="700"/>
          <ac:spMkLst>
            <pc:docMk/>
            <pc:sldMk cId="2921407282" sldId="633"/>
            <ac:spMk id="5" creationId="{5ECE236A-6C3C-46E8-A81F-7846D7B4570C}"/>
          </ac:spMkLst>
        </pc:spChg>
        <pc:spChg chg="mod ord">
          <ac:chgData name="MANUEL ALBERTO GUEVARA  NAJARRO" userId="dc0839a7-ef25-445d-88fe-29223dfab4a5" providerId="ADAL" clId="{98FB8A92-BCA7-48CA-8F11-2B151231262F}" dt="2021-06-17T21:42:14.765" v="915" actId="27636"/>
          <ac:spMkLst>
            <pc:docMk/>
            <pc:sldMk cId="2921407282" sldId="633"/>
            <ac:spMk id="6" creationId="{62B8E1A4-E755-4E07-B436-48B0481D7B00}"/>
          </ac:spMkLst>
        </pc:spChg>
        <pc:spChg chg="mod ord">
          <ac:chgData name="MANUEL ALBERTO GUEVARA  NAJARRO" userId="dc0839a7-ef25-445d-88fe-29223dfab4a5" providerId="ADAL" clId="{98FB8A92-BCA7-48CA-8F11-2B151231262F}" dt="2021-06-17T21:42:14.738" v="914" actId="27636"/>
          <ac:spMkLst>
            <pc:docMk/>
            <pc:sldMk cId="2921407282" sldId="633"/>
            <ac:spMk id="8" creationId="{E7CEC6EF-2F0A-4CD2-A23E-2A05F9F436E8}"/>
          </ac:spMkLst>
        </pc:spChg>
        <pc:picChg chg="mod ord modCrop">
          <ac:chgData name="MANUEL ALBERTO GUEVARA  NAJARRO" userId="dc0839a7-ef25-445d-88fe-29223dfab4a5" providerId="ADAL" clId="{98FB8A92-BCA7-48CA-8F11-2B151231262F}" dt="2021-06-17T21:42:14.677" v="913" actId="700"/>
          <ac:picMkLst>
            <pc:docMk/>
            <pc:sldMk cId="2921407282" sldId="633"/>
            <ac:picMk id="10" creationId="{F715C18E-F8C5-4C70-9752-8EDE5E424121}"/>
          </ac:picMkLst>
        </pc:picChg>
      </pc:sldChg>
      <pc:sldChg chg="addSp delSp modSp new del mod">
        <pc:chgData name="MANUEL ALBERTO GUEVARA  NAJARRO" userId="dc0839a7-ef25-445d-88fe-29223dfab4a5" providerId="ADAL" clId="{98FB8A92-BCA7-48CA-8F11-2B151231262F}" dt="2021-06-17T21:38:45.648" v="801" actId="47"/>
        <pc:sldMkLst>
          <pc:docMk/>
          <pc:sldMk cId="3064493108" sldId="633"/>
        </pc:sldMkLst>
        <pc:graphicFrameChg chg="add del modGraphic">
          <ac:chgData name="MANUEL ALBERTO GUEVARA  NAJARRO" userId="dc0839a7-ef25-445d-88fe-29223dfab4a5" providerId="ADAL" clId="{98FB8A92-BCA7-48CA-8F11-2B151231262F}" dt="2021-06-17T21:34:12.949" v="796" actId="21"/>
          <ac:graphicFrameMkLst>
            <pc:docMk/>
            <pc:sldMk cId="3064493108" sldId="633"/>
            <ac:graphicFrameMk id="5" creationId="{14A6B4CA-3048-4722-8AB9-C9E2C34ACBE5}"/>
          </ac:graphicFrameMkLst>
        </pc:graphicFrameChg>
      </pc:sldChg>
      <pc:sldChg chg="addSp delSp modSp new del mod modClrScheme chgLayout">
        <pc:chgData name="MANUEL ALBERTO GUEVARA  NAJARRO" userId="dc0839a7-ef25-445d-88fe-29223dfab4a5" providerId="ADAL" clId="{98FB8A92-BCA7-48CA-8F11-2B151231262F}" dt="2021-06-17T21:42:50.763" v="922" actId="47"/>
        <pc:sldMkLst>
          <pc:docMk/>
          <pc:sldMk cId="3446343399" sldId="633"/>
        </pc:sldMkLst>
        <pc:spChg chg="del">
          <ac:chgData name="MANUEL ALBERTO GUEVARA  NAJARRO" userId="dc0839a7-ef25-445d-88fe-29223dfab4a5" providerId="ADAL" clId="{98FB8A92-BCA7-48CA-8F11-2B151231262F}" dt="2021-06-17T21:42:27.443" v="918" actId="700"/>
          <ac:spMkLst>
            <pc:docMk/>
            <pc:sldMk cId="3446343399" sldId="633"/>
            <ac:spMk id="2" creationId="{6975AB62-3570-40A9-9C04-E38FC6524CC8}"/>
          </ac:spMkLst>
        </pc:spChg>
        <pc:spChg chg="del">
          <ac:chgData name="MANUEL ALBERTO GUEVARA  NAJARRO" userId="dc0839a7-ef25-445d-88fe-29223dfab4a5" providerId="ADAL" clId="{98FB8A92-BCA7-48CA-8F11-2B151231262F}" dt="2021-06-17T21:42:27.443" v="918" actId="700"/>
          <ac:spMkLst>
            <pc:docMk/>
            <pc:sldMk cId="3446343399" sldId="633"/>
            <ac:spMk id="3" creationId="{05253D76-9D7E-4EC6-BCE3-5045D1CB1F51}"/>
          </ac:spMkLst>
        </pc:spChg>
        <pc:spChg chg="del mod ord">
          <ac:chgData name="MANUEL ALBERTO GUEVARA  NAJARRO" userId="dc0839a7-ef25-445d-88fe-29223dfab4a5" providerId="ADAL" clId="{98FB8A92-BCA7-48CA-8F11-2B151231262F}" dt="2021-06-17T21:42:27.443" v="918" actId="700"/>
          <ac:spMkLst>
            <pc:docMk/>
            <pc:sldMk cId="3446343399" sldId="633"/>
            <ac:spMk id="4" creationId="{11375E8E-FF81-4133-BFCA-A48B827C8BAF}"/>
          </ac:spMkLst>
        </pc:spChg>
        <pc:spChg chg="del">
          <ac:chgData name="MANUEL ALBERTO GUEVARA  NAJARRO" userId="dc0839a7-ef25-445d-88fe-29223dfab4a5" providerId="ADAL" clId="{98FB8A92-BCA7-48CA-8F11-2B151231262F}" dt="2021-06-17T21:42:27.443" v="918" actId="700"/>
          <ac:spMkLst>
            <pc:docMk/>
            <pc:sldMk cId="3446343399" sldId="633"/>
            <ac:spMk id="5" creationId="{D3030653-994A-4B04-8952-737649FB5E86}"/>
          </ac:spMkLst>
        </pc:spChg>
        <pc:spChg chg="add mod ord">
          <ac:chgData name="MANUEL ALBERTO GUEVARA  NAJARRO" userId="dc0839a7-ef25-445d-88fe-29223dfab4a5" providerId="ADAL" clId="{98FB8A92-BCA7-48CA-8F11-2B151231262F}" dt="2021-06-17T21:42:42.120" v="920" actId="1076"/>
          <ac:spMkLst>
            <pc:docMk/>
            <pc:sldMk cId="3446343399" sldId="633"/>
            <ac:spMk id="6" creationId="{FCA9B9E4-E6FB-4301-BB85-B521EB071E8D}"/>
          </ac:spMkLst>
        </pc:spChg>
        <pc:spChg chg="add mod ord">
          <ac:chgData name="MANUEL ALBERTO GUEVARA  NAJARRO" userId="dc0839a7-ef25-445d-88fe-29223dfab4a5" providerId="ADAL" clId="{98FB8A92-BCA7-48CA-8F11-2B151231262F}" dt="2021-06-17T21:42:27.443" v="918" actId="700"/>
          <ac:spMkLst>
            <pc:docMk/>
            <pc:sldMk cId="3446343399" sldId="633"/>
            <ac:spMk id="7" creationId="{D904EBD2-F3D2-4108-83AC-D943E0581FBF}"/>
          </ac:spMkLst>
        </pc:spChg>
        <pc:spChg chg="add mod ord">
          <ac:chgData name="MANUEL ALBERTO GUEVARA  NAJARRO" userId="dc0839a7-ef25-445d-88fe-29223dfab4a5" providerId="ADAL" clId="{98FB8A92-BCA7-48CA-8F11-2B151231262F}" dt="2021-06-17T21:42:27.443" v="918" actId="700"/>
          <ac:spMkLst>
            <pc:docMk/>
            <pc:sldMk cId="3446343399" sldId="633"/>
            <ac:spMk id="8" creationId="{68411236-1361-4DC4-BB80-B809EA0B1CFA}"/>
          </ac:spMkLst>
        </pc:spChg>
      </pc:sldChg>
      <pc:sldChg chg="add setBg">
        <pc:chgData name="MANUEL ALBERTO GUEVARA  NAJARRO" userId="dc0839a7-ef25-445d-88fe-29223dfab4a5" providerId="ADAL" clId="{98FB8A92-BCA7-48CA-8F11-2B151231262F}" dt="2021-06-17T21:42:49.278" v="921"/>
        <pc:sldMkLst>
          <pc:docMk/>
          <pc:sldMk cId="0" sldId="634"/>
        </pc:sldMkLst>
      </pc:sldChg>
      <pc:sldChg chg="addSp delSp modSp add mod modClrScheme modAnim chgLayout">
        <pc:chgData name="MANUEL ALBERTO GUEVARA  NAJARRO" userId="dc0839a7-ef25-445d-88fe-29223dfab4a5" providerId="ADAL" clId="{98FB8A92-BCA7-48CA-8F11-2B151231262F}" dt="2021-06-17T21:54:44.732" v="1340" actId="14100"/>
        <pc:sldMkLst>
          <pc:docMk/>
          <pc:sldMk cId="105623066" sldId="635"/>
        </pc:sldMkLst>
        <pc:spChg chg="del mod ord">
          <ac:chgData name="MANUEL ALBERTO GUEVARA  NAJARRO" userId="dc0839a7-ef25-445d-88fe-29223dfab4a5" providerId="ADAL" clId="{98FB8A92-BCA7-48CA-8F11-2B151231262F}" dt="2021-06-17T21:53:11.181" v="1330" actId="478"/>
          <ac:spMkLst>
            <pc:docMk/>
            <pc:sldMk cId="105623066" sldId="635"/>
            <ac:spMk id="2" creationId="{CDAE26F3-17B7-3A45-84B2-3574E3E55628}"/>
          </ac:spMkLst>
        </pc:spChg>
        <pc:spChg chg="del mod ord">
          <ac:chgData name="MANUEL ALBERTO GUEVARA  NAJARRO" userId="dc0839a7-ef25-445d-88fe-29223dfab4a5" providerId="ADAL" clId="{98FB8A92-BCA7-48CA-8F11-2B151231262F}" dt="2021-06-17T21:53:11.181" v="1330" actId="478"/>
          <ac:spMkLst>
            <pc:docMk/>
            <pc:sldMk cId="105623066" sldId="635"/>
            <ac:spMk id="3" creationId="{4AB43E85-BCAE-3E49-9568-7449B516A171}"/>
          </ac:spMkLst>
        </pc:spChg>
        <pc:spChg chg="del mod ord">
          <ac:chgData name="MANUEL ALBERTO GUEVARA  NAJARRO" userId="dc0839a7-ef25-445d-88fe-29223dfab4a5" providerId="ADAL" clId="{98FB8A92-BCA7-48CA-8F11-2B151231262F}" dt="2021-06-17T21:53:11.181" v="1330" actId="478"/>
          <ac:spMkLst>
            <pc:docMk/>
            <pc:sldMk cId="105623066" sldId="635"/>
            <ac:spMk id="4" creationId="{453C5A2C-3996-1D48-B74B-5AE595806D88}"/>
          </ac:spMkLst>
        </pc:spChg>
        <pc:spChg chg="add del mod">
          <ac:chgData name="MANUEL ALBERTO GUEVARA  NAJARRO" userId="dc0839a7-ef25-445d-88fe-29223dfab4a5" providerId="ADAL" clId="{98FB8A92-BCA7-48CA-8F11-2B151231262F}" dt="2021-06-17T21:53:41.397" v="1333" actId="22"/>
          <ac:spMkLst>
            <pc:docMk/>
            <pc:sldMk cId="105623066" sldId="635"/>
            <ac:spMk id="6" creationId="{1E627A41-4BE0-4468-89E9-EE696F5CEA9C}"/>
          </ac:spMkLst>
        </pc:spChg>
        <pc:spChg chg="del">
          <ac:chgData name="MANUEL ALBERTO GUEVARA  NAJARRO" userId="dc0839a7-ef25-445d-88fe-29223dfab4a5" providerId="ADAL" clId="{98FB8A92-BCA7-48CA-8F11-2B151231262F}" dt="2021-06-17T21:53:13.853" v="1331" actId="478"/>
          <ac:spMkLst>
            <pc:docMk/>
            <pc:sldMk cId="105623066" sldId="635"/>
            <ac:spMk id="9" creationId="{87CAB20C-288E-47F4-997B-9380D09062E8}"/>
          </ac:spMkLst>
        </pc:spChg>
        <pc:spChg chg="add del mod">
          <ac:chgData name="MANUEL ALBERTO GUEVARA  NAJARRO" userId="dc0839a7-ef25-445d-88fe-29223dfab4a5" providerId="ADAL" clId="{98FB8A92-BCA7-48CA-8F11-2B151231262F}" dt="2021-06-17T21:54:33.855" v="1337" actId="478"/>
          <ac:spMkLst>
            <pc:docMk/>
            <pc:sldMk cId="105623066" sldId="635"/>
            <ac:spMk id="13" creationId="{EFF3AF94-FBB6-46B9-A7F1-43B45A4066EF}"/>
          </ac:spMkLst>
        </pc:spChg>
        <pc:picChg chg="del mod ord modCrop">
          <ac:chgData name="MANUEL ALBERTO GUEVARA  NAJARRO" userId="dc0839a7-ef25-445d-88fe-29223dfab4a5" providerId="ADAL" clId="{98FB8A92-BCA7-48CA-8F11-2B151231262F}" dt="2021-06-17T21:53:17.144" v="1332" actId="478"/>
          <ac:picMkLst>
            <pc:docMk/>
            <pc:sldMk cId="105623066" sldId="635"/>
            <ac:picMk id="7" creationId="{90C7522F-18D3-4290-94BE-4B7D2B364283}"/>
          </ac:picMkLst>
        </pc:picChg>
        <pc:picChg chg="add del mod ord modCrop">
          <ac:chgData name="MANUEL ALBERTO GUEVARA  NAJARRO" userId="dc0839a7-ef25-445d-88fe-29223dfab4a5" providerId="ADAL" clId="{98FB8A92-BCA7-48CA-8F11-2B151231262F}" dt="2021-06-17T21:54:40.181" v="1339" actId="478"/>
          <ac:picMkLst>
            <pc:docMk/>
            <pc:sldMk cId="105623066" sldId="635"/>
            <ac:picMk id="10" creationId="{27151EFB-7666-43EB-AEE6-EB86B1BB4106}"/>
          </ac:picMkLst>
        </pc:picChg>
        <pc:picChg chg="add mod">
          <ac:chgData name="MANUEL ALBERTO GUEVARA  NAJARRO" userId="dc0839a7-ef25-445d-88fe-29223dfab4a5" providerId="ADAL" clId="{98FB8A92-BCA7-48CA-8F11-2B151231262F}" dt="2021-06-17T21:54:44.732" v="1340" actId="14100"/>
          <ac:picMkLst>
            <pc:docMk/>
            <pc:sldMk cId="105623066" sldId="635"/>
            <ac:picMk id="11" creationId="{02156B9A-29FB-431E-A621-5D01DA168545}"/>
          </ac:picMkLst>
        </pc:picChg>
      </pc:sldChg>
      <pc:sldChg chg="addSp delSp modSp add mod ord delAnim modAnim">
        <pc:chgData name="MANUEL ALBERTO GUEVARA  NAJARRO" userId="dc0839a7-ef25-445d-88fe-29223dfab4a5" providerId="ADAL" clId="{98FB8A92-BCA7-48CA-8F11-2B151231262F}" dt="2021-06-17T21:56:26.492" v="1348" actId="14100"/>
        <pc:sldMkLst>
          <pc:docMk/>
          <pc:sldMk cId="2488294657" sldId="636"/>
        </pc:sldMkLst>
        <pc:picChg chg="add mod">
          <ac:chgData name="MANUEL ALBERTO GUEVARA  NAJARRO" userId="dc0839a7-ef25-445d-88fe-29223dfab4a5" providerId="ADAL" clId="{98FB8A92-BCA7-48CA-8F11-2B151231262F}" dt="2021-06-17T21:56:26.492" v="1348" actId="14100"/>
          <ac:picMkLst>
            <pc:docMk/>
            <pc:sldMk cId="2488294657" sldId="636"/>
            <ac:picMk id="2" creationId="{B67D6C30-24F9-437C-8CF4-B66BD23C42A1}"/>
          </ac:picMkLst>
        </pc:picChg>
        <pc:picChg chg="del">
          <ac:chgData name="MANUEL ALBERTO GUEVARA  NAJARRO" userId="dc0839a7-ef25-445d-88fe-29223dfab4a5" providerId="ADAL" clId="{98FB8A92-BCA7-48CA-8F11-2B151231262F}" dt="2021-06-17T21:55:10.119" v="1344" actId="478"/>
          <ac:picMkLst>
            <pc:docMk/>
            <pc:sldMk cId="2488294657" sldId="636"/>
            <ac:picMk id="11" creationId="{02156B9A-29FB-431E-A621-5D01DA168545}"/>
          </ac:picMkLst>
        </pc:picChg>
      </pc:sldChg>
      <pc:sldMasterChg chg="delSldLayout">
        <pc:chgData name="MANUEL ALBERTO GUEVARA  NAJARRO" userId="dc0839a7-ef25-445d-88fe-29223dfab4a5" providerId="ADAL" clId="{98FB8A92-BCA7-48CA-8F11-2B151231262F}" dt="2021-06-17T21:51:17.850" v="1292" actId="47"/>
        <pc:sldMasterMkLst>
          <pc:docMk/>
          <pc:sldMasterMk cId="2832967511" sldId="2147483732"/>
        </pc:sldMasterMkLst>
        <pc:sldLayoutChg chg="del">
          <pc:chgData name="MANUEL ALBERTO GUEVARA  NAJARRO" userId="dc0839a7-ef25-445d-88fe-29223dfab4a5" providerId="ADAL" clId="{98FB8A92-BCA7-48CA-8F11-2B151231262F}" dt="2021-06-17T21:51:17.850" v="1292" actId="47"/>
          <pc:sldLayoutMkLst>
            <pc:docMk/>
            <pc:sldMasterMk cId="2832967511" sldId="2147483732"/>
            <pc:sldLayoutMk cId="3545633968" sldId="2147483751"/>
          </pc:sldLayoutMkLst>
        </pc:sldLayoutChg>
      </pc:sldMasterChg>
    </pc:docChg>
  </pc:docChgLst>
  <pc:docChgLst>
    <pc:chgData name="DOCENTE - MANUEL ALBERTO  GUEVARA  NAJARRO" userId="dc0839a7-ef25-445d-88fe-29223dfab4a5" providerId="ADAL" clId="{EFA7D16A-B753-4B5F-960F-D8FF3091A4EC}"/>
    <pc:docChg chg="modSld">
      <pc:chgData name="DOCENTE - MANUEL ALBERTO  GUEVARA  NAJARRO" userId="dc0839a7-ef25-445d-88fe-29223dfab4a5" providerId="ADAL" clId="{EFA7D16A-B753-4B5F-960F-D8FF3091A4EC}" dt="2021-07-21T16:07:56.297" v="1"/>
      <pc:docMkLst>
        <pc:docMk/>
      </pc:docMkLst>
      <pc:sldChg chg="modSp">
        <pc:chgData name="DOCENTE - MANUEL ALBERTO  GUEVARA  NAJARRO" userId="dc0839a7-ef25-445d-88fe-29223dfab4a5" providerId="ADAL" clId="{EFA7D16A-B753-4B5F-960F-D8FF3091A4EC}" dt="2021-07-21T16:07:56.297" v="1"/>
        <pc:sldMkLst>
          <pc:docMk/>
          <pc:sldMk cId="3320527708" sldId="636"/>
        </pc:sldMkLst>
        <pc:spChg chg="mod">
          <ac:chgData name="DOCENTE - MANUEL ALBERTO  GUEVARA  NAJARRO" userId="dc0839a7-ef25-445d-88fe-29223dfab4a5" providerId="ADAL" clId="{EFA7D16A-B753-4B5F-960F-D8FF3091A4EC}" dt="2021-07-21T16:07:56.297" v="1"/>
          <ac:spMkLst>
            <pc:docMk/>
            <pc:sldMk cId="3320527708" sldId="636"/>
            <ac:spMk id="5" creationId="{1331F9ED-DAC5-40EE-9D51-D7B628018E58}"/>
          </ac:spMkLst>
        </pc:spChg>
      </pc:sldChg>
    </pc:docChg>
  </pc:docChgLst>
  <pc:docChgLst>
    <pc:chgData name="MANUEL ALBERTO GUEVARA  NAJARRO" userId="dc0839a7-ef25-445d-88fe-29223dfab4a5" providerId="ADAL" clId="{41A8DCDB-1825-4320-BCD4-C60F044E243B}"/>
    <pc:docChg chg="undo custSel addSld delSld modSld">
      <pc:chgData name="MANUEL ALBERTO GUEVARA  NAJARRO" userId="dc0839a7-ef25-445d-88fe-29223dfab4a5" providerId="ADAL" clId="{41A8DCDB-1825-4320-BCD4-C60F044E243B}" dt="2021-06-21T21:45:17.186" v="769" actId="114"/>
      <pc:docMkLst>
        <pc:docMk/>
      </pc:docMkLst>
      <pc:sldChg chg="modSp mod">
        <pc:chgData name="MANUEL ALBERTO GUEVARA  NAJARRO" userId="dc0839a7-ef25-445d-88fe-29223dfab4a5" providerId="ADAL" clId="{41A8DCDB-1825-4320-BCD4-C60F044E243B}" dt="2021-06-21T21:02:44.151" v="43" actId="20577"/>
        <pc:sldMkLst>
          <pc:docMk/>
          <pc:sldMk cId="4227363741" sldId="260"/>
        </pc:sldMkLst>
        <pc:spChg chg="mod">
          <ac:chgData name="MANUEL ALBERTO GUEVARA  NAJARRO" userId="dc0839a7-ef25-445d-88fe-29223dfab4a5" providerId="ADAL" clId="{41A8DCDB-1825-4320-BCD4-C60F044E243B}" dt="2021-06-21T21:02:44.151" v="43" actId="20577"/>
          <ac:spMkLst>
            <pc:docMk/>
            <pc:sldMk cId="4227363741" sldId="260"/>
            <ac:spMk id="2" creationId="{51FB5928-6A9D-4A40-A59B-3E296900738E}"/>
          </ac:spMkLst>
        </pc:spChg>
      </pc:sldChg>
      <pc:sldChg chg="del">
        <pc:chgData name="MANUEL ALBERTO GUEVARA  NAJARRO" userId="dc0839a7-ef25-445d-88fe-29223dfab4a5" providerId="ADAL" clId="{41A8DCDB-1825-4320-BCD4-C60F044E243B}" dt="2021-06-21T20:53:43.452" v="0" actId="47"/>
        <pc:sldMkLst>
          <pc:docMk/>
          <pc:sldMk cId="1017004692" sldId="267"/>
        </pc:sldMkLst>
      </pc:sldChg>
      <pc:sldChg chg="del">
        <pc:chgData name="MANUEL ALBERTO GUEVARA  NAJARRO" userId="dc0839a7-ef25-445d-88fe-29223dfab4a5" providerId="ADAL" clId="{41A8DCDB-1825-4320-BCD4-C60F044E243B}" dt="2021-06-21T20:54:01.402" v="1" actId="47"/>
        <pc:sldMkLst>
          <pc:docMk/>
          <pc:sldMk cId="1584453485" sldId="268"/>
        </pc:sldMkLst>
      </pc:sldChg>
      <pc:sldChg chg="del">
        <pc:chgData name="MANUEL ALBERTO GUEVARA  NAJARRO" userId="dc0839a7-ef25-445d-88fe-29223dfab4a5" providerId="ADAL" clId="{41A8DCDB-1825-4320-BCD4-C60F044E243B}" dt="2021-06-21T20:53:43.452" v="0" actId="47"/>
        <pc:sldMkLst>
          <pc:docMk/>
          <pc:sldMk cId="563057467" sldId="269"/>
        </pc:sldMkLst>
      </pc:sldChg>
      <pc:sldChg chg="del">
        <pc:chgData name="MANUEL ALBERTO GUEVARA  NAJARRO" userId="dc0839a7-ef25-445d-88fe-29223dfab4a5" providerId="ADAL" clId="{41A8DCDB-1825-4320-BCD4-C60F044E243B}" dt="2021-06-21T20:53:43.452" v="0" actId="47"/>
        <pc:sldMkLst>
          <pc:docMk/>
          <pc:sldMk cId="4249057185" sldId="277"/>
        </pc:sldMkLst>
      </pc:sldChg>
      <pc:sldChg chg="addSp delSp modSp add mod modClrScheme delAnim modAnim chgLayout">
        <pc:chgData name="MANUEL ALBERTO GUEVARA  NAJARRO" userId="dc0839a7-ef25-445d-88fe-29223dfab4a5" providerId="ADAL" clId="{41A8DCDB-1825-4320-BCD4-C60F044E243B}" dt="2021-06-21T21:30:13.638" v="206" actId="1035"/>
        <pc:sldMkLst>
          <pc:docMk/>
          <pc:sldMk cId="952187559" sldId="287"/>
        </pc:sldMkLst>
        <pc:spChg chg="del mod ord">
          <ac:chgData name="MANUEL ALBERTO GUEVARA  NAJARRO" userId="dc0839a7-ef25-445d-88fe-29223dfab4a5" providerId="ADAL" clId="{41A8DCDB-1825-4320-BCD4-C60F044E243B}" dt="2021-06-21T21:17:11.690" v="62" actId="478"/>
          <ac:spMkLst>
            <pc:docMk/>
            <pc:sldMk cId="952187559" sldId="287"/>
            <ac:spMk id="2" creationId="{00000000-0000-0000-0000-000000000000}"/>
          </ac:spMkLst>
        </pc:spChg>
        <pc:spChg chg="del mod">
          <ac:chgData name="MANUEL ALBERTO GUEVARA  NAJARRO" userId="dc0839a7-ef25-445d-88fe-29223dfab4a5" providerId="ADAL" clId="{41A8DCDB-1825-4320-BCD4-C60F044E243B}" dt="2021-06-21T21:22:43.609" v="173" actId="478"/>
          <ac:spMkLst>
            <pc:docMk/>
            <pc:sldMk cId="952187559" sldId="287"/>
            <ac:spMk id="3" creationId="{00000000-0000-0000-0000-000000000000}"/>
          </ac:spMkLst>
        </pc:spChg>
        <pc:spChg chg="add del mod ord">
          <ac:chgData name="MANUEL ALBERTO GUEVARA  NAJARRO" userId="dc0839a7-ef25-445d-88fe-29223dfab4a5" providerId="ADAL" clId="{41A8DCDB-1825-4320-BCD4-C60F044E243B}" dt="2021-06-21T21:17:04.574" v="60" actId="700"/>
          <ac:spMkLst>
            <pc:docMk/>
            <pc:sldMk cId="952187559" sldId="287"/>
            <ac:spMk id="5" creationId="{94E1B905-E4E3-4550-BC7E-997B7F104EE7}"/>
          </ac:spMkLst>
        </pc:spChg>
        <pc:spChg chg="add del mod ord">
          <ac:chgData name="MANUEL ALBERTO GUEVARA  NAJARRO" userId="dc0839a7-ef25-445d-88fe-29223dfab4a5" providerId="ADAL" clId="{41A8DCDB-1825-4320-BCD4-C60F044E243B}" dt="2021-06-21T21:17:04.574" v="60" actId="700"/>
          <ac:spMkLst>
            <pc:docMk/>
            <pc:sldMk cId="952187559" sldId="287"/>
            <ac:spMk id="7" creationId="{AACAA74C-82FC-4ABD-A2FD-CF463AC581C7}"/>
          </ac:spMkLst>
        </pc:spChg>
        <pc:spChg chg="add del mod ord">
          <ac:chgData name="MANUEL ALBERTO GUEVARA  NAJARRO" userId="dc0839a7-ef25-445d-88fe-29223dfab4a5" providerId="ADAL" clId="{41A8DCDB-1825-4320-BCD4-C60F044E243B}" dt="2021-06-21T21:17:04.574" v="60" actId="700"/>
          <ac:spMkLst>
            <pc:docMk/>
            <pc:sldMk cId="952187559" sldId="287"/>
            <ac:spMk id="9" creationId="{187269B0-1DFC-4EA8-A46D-A02AAC2E5819}"/>
          </ac:spMkLst>
        </pc:spChg>
        <pc:spChg chg="add del mod ord">
          <ac:chgData name="MANUEL ALBERTO GUEVARA  NAJARRO" userId="dc0839a7-ef25-445d-88fe-29223dfab4a5" providerId="ADAL" clId="{41A8DCDB-1825-4320-BCD4-C60F044E243B}" dt="2021-06-21T21:17:04.574" v="60" actId="700"/>
          <ac:spMkLst>
            <pc:docMk/>
            <pc:sldMk cId="952187559" sldId="287"/>
            <ac:spMk id="11" creationId="{7E59B9CD-426D-48E9-BD03-6BC89E5FFB70}"/>
          </ac:spMkLst>
        </pc:spChg>
        <pc:spChg chg="add mod ord">
          <ac:chgData name="MANUEL ALBERTO GUEVARA  NAJARRO" userId="dc0839a7-ef25-445d-88fe-29223dfab4a5" providerId="ADAL" clId="{41A8DCDB-1825-4320-BCD4-C60F044E243B}" dt="2021-06-21T21:21:23.849" v="159" actId="6549"/>
          <ac:spMkLst>
            <pc:docMk/>
            <pc:sldMk cId="952187559" sldId="287"/>
            <ac:spMk id="12" creationId="{0ECD4678-FA5D-4556-85D5-E40F84DDA216}"/>
          </ac:spMkLst>
        </pc:spChg>
        <pc:spChg chg="add del mod ord">
          <ac:chgData name="MANUEL ALBERTO GUEVARA  NAJARRO" userId="dc0839a7-ef25-445d-88fe-29223dfab4a5" providerId="ADAL" clId="{41A8DCDB-1825-4320-BCD4-C60F044E243B}" dt="2021-06-21T21:17:21.309" v="70" actId="478"/>
          <ac:spMkLst>
            <pc:docMk/>
            <pc:sldMk cId="952187559" sldId="287"/>
            <ac:spMk id="13" creationId="{839DEB1F-2278-41CF-8050-7FD2607A0362}"/>
          </ac:spMkLst>
        </pc:spChg>
        <pc:spChg chg="add del mod ord">
          <ac:chgData name="MANUEL ALBERTO GUEVARA  NAJARRO" userId="dc0839a7-ef25-445d-88fe-29223dfab4a5" providerId="ADAL" clId="{41A8DCDB-1825-4320-BCD4-C60F044E243B}" dt="2021-06-21T21:17:21.309" v="70" actId="478"/>
          <ac:spMkLst>
            <pc:docMk/>
            <pc:sldMk cId="952187559" sldId="287"/>
            <ac:spMk id="14" creationId="{90F364A5-A134-4BFB-BF2C-3AACB012A43D}"/>
          </ac:spMkLst>
        </pc:spChg>
        <pc:spChg chg="add mod ord">
          <ac:chgData name="MANUEL ALBERTO GUEVARA  NAJARRO" userId="dc0839a7-ef25-445d-88fe-29223dfab4a5" providerId="ADAL" clId="{41A8DCDB-1825-4320-BCD4-C60F044E243B}" dt="2021-06-21T21:17:48.689" v="123" actId="20577"/>
          <ac:spMkLst>
            <pc:docMk/>
            <pc:sldMk cId="952187559" sldId="287"/>
            <ac:spMk id="15" creationId="{5053E30B-2611-4BD5-8DE5-2969E4ED4637}"/>
          </ac:spMkLst>
        </pc:spChg>
        <pc:spChg chg="add mod">
          <ac:chgData name="MANUEL ALBERTO GUEVARA  NAJARRO" userId="dc0839a7-ef25-445d-88fe-29223dfab4a5" providerId="ADAL" clId="{41A8DCDB-1825-4320-BCD4-C60F044E243B}" dt="2021-06-21T21:30:13.638" v="206" actId="1035"/>
          <ac:spMkLst>
            <pc:docMk/>
            <pc:sldMk cId="952187559" sldId="287"/>
            <ac:spMk id="17" creationId="{91151951-00DD-454B-A8F2-8BF952C609CD}"/>
          </ac:spMkLst>
        </pc:spChg>
        <pc:picChg chg="del">
          <ac:chgData name="MANUEL ALBERTO GUEVARA  NAJARRO" userId="dc0839a7-ef25-445d-88fe-29223dfab4a5" providerId="ADAL" clId="{41A8DCDB-1825-4320-BCD4-C60F044E243B}" dt="2021-06-21T21:22:43.609" v="173" actId="478"/>
          <ac:picMkLst>
            <pc:docMk/>
            <pc:sldMk cId="952187559" sldId="287"/>
            <ac:picMk id="4" creationId="{00000000-0000-0000-0000-000000000000}"/>
          </ac:picMkLst>
        </pc:picChg>
        <pc:picChg chg="del">
          <ac:chgData name="MANUEL ALBERTO GUEVARA  NAJARRO" userId="dc0839a7-ef25-445d-88fe-29223dfab4a5" providerId="ADAL" clId="{41A8DCDB-1825-4320-BCD4-C60F044E243B}" dt="2021-06-21T21:22:43.609" v="173" actId="478"/>
          <ac:picMkLst>
            <pc:docMk/>
            <pc:sldMk cId="952187559" sldId="287"/>
            <ac:picMk id="6" creationId="{0ABA8631-807D-493B-B183-DA5330422612}"/>
          </ac:picMkLst>
        </pc:picChg>
        <pc:picChg chg="del">
          <ac:chgData name="MANUEL ALBERTO GUEVARA  NAJARRO" userId="dc0839a7-ef25-445d-88fe-29223dfab4a5" providerId="ADAL" clId="{41A8DCDB-1825-4320-BCD4-C60F044E243B}" dt="2021-06-21T21:22:43.609" v="173" actId="478"/>
          <ac:picMkLst>
            <pc:docMk/>
            <pc:sldMk cId="952187559" sldId="287"/>
            <ac:picMk id="8" creationId="{5303B9FA-58D5-4A06-80E3-DD8FB42DCC06}"/>
          </ac:picMkLst>
        </pc:picChg>
        <pc:picChg chg="del">
          <ac:chgData name="MANUEL ALBERTO GUEVARA  NAJARRO" userId="dc0839a7-ef25-445d-88fe-29223dfab4a5" providerId="ADAL" clId="{41A8DCDB-1825-4320-BCD4-C60F044E243B}" dt="2021-06-21T21:22:43.609" v="173" actId="478"/>
          <ac:picMkLst>
            <pc:docMk/>
            <pc:sldMk cId="952187559" sldId="287"/>
            <ac:picMk id="10" creationId="{D61F7959-6B05-4BE2-B948-DA1CCF48B7EB}"/>
          </ac:picMkLst>
        </pc:picChg>
        <pc:picChg chg="add mod">
          <ac:chgData name="MANUEL ALBERTO GUEVARA  NAJARRO" userId="dc0839a7-ef25-445d-88fe-29223dfab4a5" providerId="ADAL" clId="{41A8DCDB-1825-4320-BCD4-C60F044E243B}" dt="2021-06-21T21:23:03.279" v="179" actId="1076"/>
          <ac:picMkLst>
            <pc:docMk/>
            <pc:sldMk cId="952187559" sldId="287"/>
            <ac:picMk id="16" creationId="{26FEAC71-A714-460F-B79A-832E3F485ACD}"/>
          </ac:picMkLst>
        </pc:picChg>
      </pc:sldChg>
      <pc:sldChg chg="addSp delSp modSp add mod modClrScheme chgLayout">
        <pc:chgData name="MANUEL ALBERTO GUEVARA  NAJARRO" userId="dc0839a7-ef25-445d-88fe-29223dfab4a5" providerId="ADAL" clId="{41A8DCDB-1825-4320-BCD4-C60F044E243B}" dt="2021-06-21T21:34:52.767" v="288" actId="20577"/>
        <pc:sldMkLst>
          <pc:docMk/>
          <pc:sldMk cId="2744136952" sldId="288"/>
        </pc:sldMkLst>
        <pc:spChg chg="del mod ord">
          <ac:chgData name="MANUEL ALBERTO GUEVARA  NAJARRO" userId="dc0839a7-ef25-445d-88fe-29223dfab4a5" providerId="ADAL" clId="{41A8DCDB-1825-4320-BCD4-C60F044E243B}" dt="2021-06-21T21:18:05.139" v="124" actId="478"/>
          <ac:spMkLst>
            <pc:docMk/>
            <pc:sldMk cId="2744136952" sldId="288"/>
            <ac:spMk id="2" creationId="{00000000-0000-0000-0000-000000000000}"/>
          </ac:spMkLst>
        </pc:spChg>
        <pc:spChg chg="add del mod ord">
          <ac:chgData name="MANUEL ALBERTO GUEVARA  NAJARRO" userId="dc0839a7-ef25-445d-88fe-29223dfab4a5" providerId="ADAL" clId="{41A8DCDB-1825-4320-BCD4-C60F044E243B}" dt="2021-06-21T21:17:04.574" v="60" actId="700"/>
          <ac:spMkLst>
            <pc:docMk/>
            <pc:sldMk cId="2744136952" sldId="288"/>
            <ac:spMk id="3" creationId="{D50094AD-077F-42D2-9EB3-4EAA5E2C7FCA}"/>
          </ac:spMkLst>
        </pc:spChg>
        <pc:spChg chg="mod">
          <ac:chgData name="MANUEL ALBERTO GUEVARA  NAJARRO" userId="dc0839a7-ef25-445d-88fe-29223dfab4a5" providerId="ADAL" clId="{41A8DCDB-1825-4320-BCD4-C60F044E243B}" dt="2021-06-21T21:32:09.498" v="253" actId="1036"/>
          <ac:spMkLst>
            <pc:docMk/>
            <pc:sldMk cId="2744136952" sldId="288"/>
            <ac:spMk id="4" creationId="{00000000-0000-0000-0000-000000000000}"/>
          </ac:spMkLst>
        </pc:spChg>
        <pc:spChg chg="add del mod ord">
          <ac:chgData name="MANUEL ALBERTO GUEVARA  NAJARRO" userId="dc0839a7-ef25-445d-88fe-29223dfab4a5" providerId="ADAL" clId="{41A8DCDB-1825-4320-BCD4-C60F044E243B}" dt="2021-06-21T21:17:04.574" v="60" actId="700"/>
          <ac:spMkLst>
            <pc:docMk/>
            <pc:sldMk cId="2744136952" sldId="288"/>
            <ac:spMk id="6" creationId="{E7C625DE-B507-452B-9C99-B605E5FC5D44}"/>
          </ac:spMkLst>
        </pc:spChg>
        <pc:spChg chg="add del mod ord">
          <ac:chgData name="MANUEL ALBERTO GUEVARA  NAJARRO" userId="dc0839a7-ef25-445d-88fe-29223dfab4a5" providerId="ADAL" clId="{41A8DCDB-1825-4320-BCD4-C60F044E243B}" dt="2021-06-21T21:17:04.574" v="60" actId="700"/>
          <ac:spMkLst>
            <pc:docMk/>
            <pc:sldMk cId="2744136952" sldId="288"/>
            <ac:spMk id="7" creationId="{77F3658D-1910-4715-B748-D01366B664E6}"/>
          </ac:spMkLst>
        </pc:spChg>
        <pc:spChg chg="add del mod ord">
          <ac:chgData name="MANUEL ALBERTO GUEVARA  NAJARRO" userId="dc0839a7-ef25-445d-88fe-29223dfab4a5" providerId="ADAL" clId="{41A8DCDB-1825-4320-BCD4-C60F044E243B}" dt="2021-06-21T21:17:04.574" v="60" actId="700"/>
          <ac:spMkLst>
            <pc:docMk/>
            <pc:sldMk cId="2744136952" sldId="288"/>
            <ac:spMk id="8" creationId="{3D07365E-9C9F-4010-ACAF-917A6127C965}"/>
          </ac:spMkLst>
        </pc:spChg>
        <pc:spChg chg="add del mod ord">
          <ac:chgData name="MANUEL ALBERTO GUEVARA  NAJARRO" userId="dc0839a7-ef25-445d-88fe-29223dfab4a5" providerId="ADAL" clId="{41A8DCDB-1825-4320-BCD4-C60F044E243B}" dt="2021-06-21T21:18:08.269" v="125" actId="478"/>
          <ac:spMkLst>
            <pc:docMk/>
            <pc:sldMk cId="2744136952" sldId="288"/>
            <ac:spMk id="9" creationId="{0527475F-18E4-4340-81DF-3212DCDFD6E1}"/>
          </ac:spMkLst>
        </pc:spChg>
        <pc:spChg chg="add del mod ord">
          <ac:chgData name="MANUEL ALBERTO GUEVARA  NAJARRO" userId="dc0839a7-ef25-445d-88fe-29223dfab4a5" providerId="ADAL" clId="{41A8DCDB-1825-4320-BCD4-C60F044E243B}" dt="2021-06-21T21:18:10.799" v="127" actId="478"/>
          <ac:spMkLst>
            <pc:docMk/>
            <pc:sldMk cId="2744136952" sldId="288"/>
            <ac:spMk id="10" creationId="{959EA658-DEAD-477A-8007-CA8904ACE5B3}"/>
          </ac:spMkLst>
        </pc:spChg>
        <pc:spChg chg="add del mod ord">
          <ac:chgData name="MANUEL ALBERTO GUEVARA  NAJARRO" userId="dc0839a7-ef25-445d-88fe-29223dfab4a5" providerId="ADAL" clId="{41A8DCDB-1825-4320-BCD4-C60F044E243B}" dt="2021-06-21T21:18:10.799" v="127" actId="478"/>
          <ac:spMkLst>
            <pc:docMk/>
            <pc:sldMk cId="2744136952" sldId="288"/>
            <ac:spMk id="11" creationId="{DCFAD51C-9E24-4328-ACEB-DD15A4F92C4C}"/>
          </ac:spMkLst>
        </pc:spChg>
        <pc:spChg chg="add del mod ord">
          <ac:chgData name="MANUEL ALBERTO GUEVARA  NAJARRO" userId="dc0839a7-ef25-445d-88fe-29223dfab4a5" providerId="ADAL" clId="{41A8DCDB-1825-4320-BCD4-C60F044E243B}" dt="2021-06-21T21:18:08.269" v="125" actId="478"/>
          <ac:spMkLst>
            <pc:docMk/>
            <pc:sldMk cId="2744136952" sldId="288"/>
            <ac:spMk id="12" creationId="{AC6E970F-4DB8-4B28-881F-BA762142C636}"/>
          </ac:spMkLst>
        </pc:spChg>
        <pc:spChg chg="add mod">
          <ac:chgData name="MANUEL ALBERTO GUEVARA  NAJARRO" userId="dc0839a7-ef25-445d-88fe-29223dfab4a5" providerId="ADAL" clId="{41A8DCDB-1825-4320-BCD4-C60F044E243B}" dt="2021-06-21T21:34:52.767" v="288" actId="20577"/>
          <ac:spMkLst>
            <pc:docMk/>
            <pc:sldMk cId="2744136952" sldId="288"/>
            <ac:spMk id="13" creationId="{1CD466B5-8592-4793-A43D-F833C35CEB4C}"/>
          </ac:spMkLst>
        </pc:spChg>
        <pc:spChg chg="add mod">
          <ac:chgData name="MANUEL ALBERTO GUEVARA  NAJARRO" userId="dc0839a7-ef25-445d-88fe-29223dfab4a5" providerId="ADAL" clId="{41A8DCDB-1825-4320-BCD4-C60F044E243B}" dt="2021-06-21T21:18:08.599" v="126"/>
          <ac:spMkLst>
            <pc:docMk/>
            <pc:sldMk cId="2744136952" sldId="288"/>
            <ac:spMk id="14" creationId="{137DDD41-A2EC-4AFF-823A-F90B0B1C0002}"/>
          </ac:spMkLst>
        </pc:spChg>
        <pc:picChg chg="mod">
          <ac:chgData name="MANUEL ALBERTO GUEVARA  NAJARRO" userId="dc0839a7-ef25-445d-88fe-29223dfab4a5" providerId="ADAL" clId="{41A8DCDB-1825-4320-BCD4-C60F044E243B}" dt="2021-06-21T21:32:11.488" v="255" actId="1076"/>
          <ac:picMkLst>
            <pc:docMk/>
            <pc:sldMk cId="2744136952" sldId="288"/>
            <ac:picMk id="5" creationId="{00000000-0000-0000-0000-000000000000}"/>
          </ac:picMkLst>
        </pc:picChg>
      </pc:sldChg>
      <pc:sldChg chg="addSp delSp modSp add mod modClrScheme chgLayout">
        <pc:chgData name="MANUEL ALBERTO GUEVARA  NAJARRO" userId="dc0839a7-ef25-445d-88fe-29223dfab4a5" providerId="ADAL" clId="{41A8DCDB-1825-4320-BCD4-C60F044E243B}" dt="2021-06-21T21:34:56.299" v="290" actId="20577"/>
        <pc:sldMkLst>
          <pc:docMk/>
          <pc:sldMk cId="1028743809" sldId="289"/>
        </pc:sldMkLst>
        <pc:spChg chg="del mod ord">
          <ac:chgData name="MANUEL ALBERTO GUEVARA  NAJARRO" userId="dc0839a7-ef25-445d-88fe-29223dfab4a5" providerId="ADAL" clId="{41A8DCDB-1825-4320-BCD4-C60F044E243B}" dt="2021-06-21T21:18:29.009" v="130" actId="478"/>
          <ac:spMkLst>
            <pc:docMk/>
            <pc:sldMk cId="1028743809" sldId="289"/>
            <ac:spMk id="2" creationId="{00000000-0000-0000-0000-000000000000}"/>
          </ac:spMkLst>
        </pc:spChg>
        <pc:spChg chg="mod">
          <ac:chgData name="MANUEL ALBERTO GUEVARA  NAJARRO" userId="dc0839a7-ef25-445d-88fe-29223dfab4a5" providerId="ADAL" clId="{41A8DCDB-1825-4320-BCD4-C60F044E243B}" dt="2021-06-21T21:32:26.678" v="257" actId="20577"/>
          <ac:spMkLst>
            <pc:docMk/>
            <pc:sldMk cId="1028743809" sldId="289"/>
            <ac:spMk id="3" creationId="{00000000-0000-0000-0000-000000000000}"/>
          </ac:spMkLst>
        </pc:spChg>
        <pc:spChg chg="add del mod ord">
          <ac:chgData name="MANUEL ALBERTO GUEVARA  NAJARRO" userId="dc0839a7-ef25-445d-88fe-29223dfab4a5" providerId="ADAL" clId="{41A8DCDB-1825-4320-BCD4-C60F044E243B}" dt="2021-06-21T21:17:04.574" v="60" actId="700"/>
          <ac:spMkLst>
            <pc:docMk/>
            <pc:sldMk cId="1028743809" sldId="289"/>
            <ac:spMk id="5" creationId="{BB4CDE14-EC72-4EE1-8CB2-BF95A9A47320}"/>
          </ac:spMkLst>
        </pc:spChg>
        <pc:spChg chg="add del mod ord">
          <ac:chgData name="MANUEL ALBERTO GUEVARA  NAJARRO" userId="dc0839a7-ef25-445d-88fe-29223dfab4a5" providerId="ADAL" clId="{41A8DCDB-1825-4320-BCD4-C60F044E243B}" dt="2021-06-21T21:17:04.574" v="60" actId="700"/>
          <ac:spMkLst>
            <pc:docMk/>
            <pc:sldMk cId="1028743809" sldId="289"/>
            <ac:spMk id="6" creationId="{B3B99F54-1E57-4DC1-BAD7-58F7C937D276}"/>
          </ac:spMkLst>
        </pc:spChg>
        <pc:spChg chg="add del mod ord">
          <ac:chgData name="MANUEL ALBERTO GUEVARA  NAJARRO" userId="dc0839a7-ef25-445d-88fe-29223dfab4a5" providerId="ADAL" clId="{41A8DCDB-1825-4320-BCD4-C60F044E243B}" dt="2021-06-21T21:17:04.574" v="60" actId="700"/>
          <ac:spMkLst>
            <pc:docMk/>
            <pc:sldMk cId="1028743809" sldId="289"/>
            <ac:spMk id="7" creationId="{34654838-BA5E-4479-B69E-354D493A932D}"/>
          </ac:spMkLst>
        </pc:spChg>
        <pc:spChg chg="add del mod ord">
          <ac:chgData name="MANUEL ALBERTO GUEVARA  NAJARRO" userId="dc0839a7-ef25-445d-88fe-29223dfab4a5" providerId="ADAL" clId="{41A8DCDB-1825-4320-BCD4-C60F044E243B}" dt="2021-06-21T21:17:04.574" v="60" actId="700"/>
          <ac:spMkLst>
            <pc:docMk/>
            <pc:sldMk cId="1028743809" sldId="289"/>
            <ac:spMk id="8" creationId="{E2E4D06A-04C1-4CED-977C-ABC60A1B2654}"/>
          </ac:spMkLst>
        </pc:spChg>
        <pc:spChg chg="add del mod ord">
          <ac:chgData name="MANUEL ALBERTO GUEVARA  NAJARRO" userId="dc0839a7-ef25-445d-88fe-29223dfab4a5" providerId="ADAL" clId="{41A8DCDB-1825-4320-BCD4-C60F044E243B}" dt="2021-06-21T21:18:31.699" v="131" actId="478"/>
          <ac:spMkLst>
            <pc:docMk/>
            <pc:sldMk cId="1028743809" sldId="289"/>
            <ac:spMk id="9" creationId="{B9ECEE39-B558-45FD-9351-D5027CAC4445}"/>
          </ac:spMkLst>
        </pc:spChg>
        <pc:spChg chg="add del mod ord">
          <ac:chgData name="MANUEL ALBERTO GUEVARA  NAJARRO" userId="dc0839a7-ef25-445d-88fe-29223dfab4a5" providerId="ADAL" clId="{41A8DCDB-1825-4320-BCD4-C60F044E243B}" dt="2021-06-21T21:18:29.009" v="130" actId="478"/>
          <ac:spMkLst>
            <pc:docMk/>
            <pc:sldMk cId="1028743809" sldId="289"/>
            <ac:spMk id="10" creationId="{E2C306E5-034C-4A73-8B0A-11BA7CBB6EC9}"/>
          </ac:spMkLst>
        </pc:spChg>
        <pc:spChg chg="add del mod ord">
          <ac:chgData name="MANUEL ALBERTO GUEVARA  NAJARRO" userId="dc0839a7-ef25-445d-88fe-29223dfab4a5" providerId="ADAL" clId="{41A8DCDB-1825-4320-BCD4-C60F044E243B}" dt="2021-06-21T21:18:29.009" v="130" actId="478"/>
          <ac:spMkLst>
            <pc:docMk/>
            <pc:sldMk cId="1028743809" sldId="289"/>
            <ac:spMk id="11" creationId="{CBE3FD08-08F2-42A0-A372-0B4E1414E96E}"/>
          </ac:spMkLst>
        </pc:spChg>
        <pc:spChg chg="add del mod ord">
          <ac:chgData name="MANUEL ALBERTO GUEVARA  NAJARRO" userId="dc0839a7-ef25-445d-88fe-29223dfab4a5" providerId="ADAL" clId="{41A8DCDB-1825-4320-BCD4-C60F044E243B}" dt="2021-06-21T21:18:32.529" v="132" actId="478"/>
          <ac:spMkLst>
            <pc:docMk/>
            <pc:sldMk cId="1028743809" sldId="289"/>
            <ac:spMk id="12" creationId="{78CB5CF2-28DF-4F60-883C-8B03D11F6D06}"/>
          </ac:spMkLst>
        </pc:spChg>
        <pc:spChg chg="add mod">
          <ac:chgData name="MANUEL ALBERTO GUEVARA  NAJARRO" userId="dc0839a7-ef25-445d-88fe-29223dfab4a5" providerId="ADAL" clId="{41A8DCDB-1825-4320-BCD4-C60F044E243B}" dt="2021-06-21T21:34:56.299" v="290" actId="20577"/>
          <ac:spMkLst>
            <pc:docMk/>
            <pc:sldMk cId="1028743809" sldId="289"/>
            <ac:spMk id="13" creationId="{570A3445-584B-47D6-AFC3-2FD11E8C5A29}"/>
          </ac:spMkLst>
        </pc:spChg>
        <pc:spChg chg="add mod">
          <ac:chgData name="MANUEL ALBERTO GUEVARA  NAJARRO" userId="dc0839a7-ef25-445d-88fe-29223dfab4a5" providerId="ADAL" clId="{41A8DCDB-1825-4320-BCD4-C60F044E243B}" dt="2021-06-21T21:18:33.419" v="133"/>
          <ac:spMkLst>
            <pc:docMk/>
            <pc:sldMk cId="1028743809" sldId="289"/>
            <ac:spMk id="14" creationId="{9DCD4A42-45B8-4BD2-A0F1-CF87CFA3221A}"/>
          </ac:spMkLst>
        </pc:spChg>
      </pc:sldChg>
      <pc:sldChg chg="addSp delSp modSp add mod modClrScheme chgLayout">
        <pc:chgData name="MANUEL ALBERTO GUEVARA  NAJARRO" userId="dc0839a7-ef25-445d-88fe-29223dfab4a5" providerId="ADAL" clId="{41A8DCDB-1825-4320-BCD4-C60F044E243B}" dt="2021-06-21T21:34:58.567" v="292" actId="20577"/>
        <pc:sldMkLst>
          <pc:docMk/>
          <pc:sldMk cId="3354229657" sldId="290"/>
        </pc:sldMkLst>
        <pc:spChg chg="del mod ord">
          <ac:chgData name="MANUEL ALBERTO GUEVARA  NAJARRO" userId="dc0839a7-ef25-445d-88fe-29223dfab4a5" providerId="ADAL" clId="{41A8DCDB-1825-4320-BCD4-C60F044E243B}" dt="2021-06-21T21:18:37.829" v="134" actId="478"/>
          <ac:spMkLst>
            <pc:docMk/>
            <pc:sldMk cId="3354229657" sldId="290"/>
            <ac:spMk id="2" creationId="{00000000-0000-0000-0000-000000000000}"/>
          </ac:spMkLst>
        </pc:spChg>
        <pc:spChg chg="mod">
          <ac:chgData name="MANUEL ALBERTO GUEVARA  NAJARRO" userId="dc0839a7-ef25-445d-88fe-29223dfab4a5" providerId="ADAL" clId="{41A8DCDB-1825-4320-BCD4-C60F044E243B}" dt="2021-06-21T21:32:37.098" v="259" actId="20577"/>
          <ac:spMkLst>
            <pc:docMk/>
            <pc:sldMk cId="3354229657" sldId="290"/>
            <ac:spMk id="3" creationId="{00000000-0000-0000-0000-000000000000}"/>
          </ac:spMkLst>
        </pc:spChg>
        <pc:spChg chg="add del mod ord">
          <ac:chgData name="MANUEL ALBERTO GUEVARA  NAJARRO" userId="dc0839a7-ef25-445d-88fe-29223dfab4a5" providerId="ADAL" clId="{41A8DCDB-1825-4320-BCD4-C60F044E243B}" dt="2021-06-21T21:17:04.574" v="60" actId="700"/>
          <ac:spMkLst>
            <pc:docMk/>
            <pc:sldMk cId="3354229657" sldId="290"/>
            <ac:spMk id="4" creationId="{3529B915-1658-4303-9455-CD53FBB4A560}"/>
          </ac:spMkLst>
        </pc:spChg>
        <pc:spChg chg="add del mod ord">
          <ac:chgData name="MANUEL ALBERTO GUEVARA  NAJARRO" userId="dc0839a7-ef25-445d-88fe-29223dfab4a5" providerId="ADAL" clId="{41A8DCDB-1825-4320-BCD4-C60F044E243B}" dt="2021-06-21T21:17:04.574" v="60" actId="700"/>
          <ac:spMkLst>
            <pc:docMk/>
            <pc:sldMk cId="3354229657" sldId="290"/>
            <ac:spMk id="5" creationId="{1A48184C-53F8-4283-9816-9F828ADC77E4}"/>
          </ac:spMkLst>
        </pc:spChg>
        <pc:spChg chg="add del mod ord">
          <ac:chgData name="MANUEL ALBERTO GUEVARA  NAJARRO" userId="dc0839a7-ef25-445d-88fe-29223dfab4a5" providerId="ADAL" clId="{41A8DCDB-1825-4320-BCD4-C60F044E243B}" dt="2021-06-21T21:17:04.574" v="60" actId="700"/>
          <ac:spMkLst>
            <pc:docMk/>
            <pc:sldMk cId="3354229657" sldId="290"/>
            <ac:spMk id="6" creationId="{AF1F917A-D2C3-45D5-915E-AAD6CD7B9545}"/>
          </ac:spMkLst>
        </pc:spChg>
        <pc:spChg chg="add del mod ord">
          <ac:chgData name="MANUEL ALBERTO GUEVARA  NAJARRO" userId="dc0839a7-ef25-445d-88fe-29223dfab4a5" providerId="ADAL" clId="{41A8DCDB-1825-4320-BCD4-C60F044E243B}" dt="2021-06-21T21:17:04.574" v="60" actId="700"/>
          <ac:spMkLst>
            <pc:docMk/>
            <pc:sldMk cId="3354229657" sldId="290"/>
            <ac:spMk id="7" creationId="{90A17447-C401-42C2-9F0A-8790901A1947}"/>
          </ac:spMkLst>
        </pc:spChg>
        <pc:spChg chg="add del mod ord">
          <ac:chgData name="MANUEL ALBERTO GUEVARA  NAJARRO" userId="dc0839a7-ef25-445d-88fe-29223dfab4a5" providerId="ADAL" clId="{41A8DCDB-1825-4320-BCD4-C60F044E243B}" dt="2021-06-21T21:18:37.829" v="134" actId="478"/>
          <ac:spMkLst>
            <pc:docMk/>
            <pc:sldMk cId="3354229657" sldId="290"/>
            <ac:spMk id="8" creationId="{8F62E21A-D9A3-4FE1-A3C3-4621E20EC2F1}"/>
          </ac:spMkLst>
        </pc:spChg>
        <pc:spChg chg="add del mod ord">
          <ac:chgData name="MANUEL ALBERTO GUEVARA  NAJARRO" userId="dc0839a7-ef25-445d-88fe-29223dfab4a5" providerId="ADAL" clId="{41A8DCDB-1825-4320-BCD4-C60F044E243B}" dt="2021-06-21T21:18:40.439" v="136" actId="478"/>
          <ac:spMkLst>
            <pc:docMk/>
            <pc:sldMk cId="3354229657" sldId="290"/>
            <ac:spMk id="9" creationId="{90D1701D-54FA-492F-BD49-90D519B57E3C}"/>
          </ac:spMkLst>
        </pc:spChg>
        <pc:spChg chg="add del mod ord">
          <ac:chgData name="MANUEL ALBERTO GUEVARA  NAJARRO" userId="dc0839a7-ef25-445d-88fe-29223dfab4a5" providerId="ADAL" clId="{41A8DCDB-1825-4320-BCD4-C60F044E243B}" dt="2021-06-21T21:18:40.439" v="136" actId="478"/>
          <ac:spMkLst>
            <pc:docMk/>
            <pc:sldMk cId="3354229657" sldId="290"/>
            <ac:spMk id="10" creationId="{C4C69525-CEE0-479E-BE5E-201E849BA011}"/>
          </ac:spMkLst>
        </pc:spChg>
        <pc:spChg chg="add del mod ord">
          <ac:chgData name="MANUEL ALBERTO GUEVARA  NAJARRO" userId="dc0839a7-ef25-445d-88fe-29223dfab4a5" providerId="ADAL" clId="{41A8DCDB-1825-4320-BCD4-C60F044E243B}" dt="2021-06-21T21:18:37.829" v="134" actId="478"/>
          <ac:spMkLst>
            <pc:docMk/>
            <pc:sldMk cId="3354229657" sldId="290"/>
            <ac:spMk id="11" creationId="{C56EE9BE-45C2-460B-86B1-93E5E8694A4A}"/>
          </ac:spMkLst>
        </pc:spChg>
        <pc:spChg chg="add mod">
          <ac:chgData name="MANUEL ALBERTO GUEVARA  NAJARRO" userId="dc0839a7-ef25-445d-88fe-29223dfab4a5" providerId="ADAL" clId="{41A8DCDB-1825-4320-BCD4-C60F044E243B}" dt="2021-06-21T21:34:58.567" v="292" actId="20577"/>
          <ac:spMkLst>
            <pc:docMk/>
            <pc:sldMk cId="3354229657" sldId="290"/>
            <ac:spMk id="13" creationId="{C4696CC9-0BA7-4136-86B6-C2535004752F}"/>
          </ac:spMkLst>
        </pc:spChg>
        <pc:spChg chg="add mod">
          <ac:chgData name="MANUEL ALBERTO GUEVARA  NAJARRO" userId="dc0839a7-ef25-445d-88fe-29223dfab4a5" providerId="ADAL" clId="{41A8DCDB-1825-4320-BCD4-C60F044E243B}" dt="2021-06-21T21:18:38.759" v="135"/>
          <ac:spMkLst>
            <pc:docMk/>
            <pc:sldMk cId="3354229657" sldId="290"/>
            <ac:spMk id="14" creationId="{A8DCDEC6-9A36-402A-8B37-654BCB54CED2}"/>
          </ac:spMkLst>
        </pc:spChg>
      </pc:sldChg>
      <pc:sldChg chg="addSp delSp modSp add mod modClrScheme chgLayout">
        <pc:chgData name="MANUEL ALBERTO GUEVARA  NAJARRO" userId="dc0839a7-ef25-445d-88fe-29223dfab4a5" providerId="ADAL" clId="{41A8DCDB-1825-4320-BCD4-C60F044E243B}" dt="2021-06-21T21:35:01.732" v="297" actId="20577"/>
        <pc:sldMkLst>
          <pc:docMk/>
          <pc:sldMk cId="1545948984" sldId="291"/>
        </pc:sldMkLst>
        <pc:spChg chg="del mod ord">
          <ac:chgData name="MANUEL ALBERTO GUEVARA  NAJARRO" userId="dc0839a7-ef25-445d-88fe-29223dfab4a5" providerId="ADAL" clId="{41A8DCDB-1825-4320-BCD4-C60F044E243B}" dt="2021-06-21T21:18:52.989" v="137" actId="478"/>
          <ac:spMkLst>
            <pc:docMk/>
            <pc:sldMk cId="1545948984" sldId="291"/>
            <ac:spMk id="2" creationId="{00000000-0000-0000-0000-000000000000}"/>
          </ac:spMkLst>
        </pc:spChg>
        <pc:spChg chg="mod">
          <ac:chgData name="MANUEL ALBERTO GUEVARA  NAJARRO" userId="dc0839a7-ef25-445d-88fe-29223dfab4a5" providerId="ADAL" clId="{41A8DCDB-1825-4320-BCD4-C60F044E243B}" dt="2021-06-21T21:32:47.538" v="261" actId="20577"/>
          <ac:spMkLst>
            <pc:docMk/>
            <pc:sldMk cId="1545948984" sldId="291"/>
            <ac:spMk id="3" creationId="{00000000-0000-0000-0000-000000000000}"/>
          </ac:spMkLst>
        </pc:spChg>
        <pc:spChg chg="add del mod ord">
          <ac:chgData name="MANUEL ALBERTO GUEVARA  NAJARRO" userId="dc0839a7-ef25-445d-88fe-29223dfab4a5" providerId="ADAL" clId="{41A8DCDB-1825-4320-BCD4-C60F044E243B}" dt="2021-06-21T21:17:04.574" v="60" actId="700"/>
          <ac:spMkLst>
            <pc:docMk/>
            <pc:sldMk cId="1545948984" sldId="291"/>
            <ac:spMk id="4" creationId="{DA718A59-7265-4286-9806-8FC169AC9CAC}"/>
          </ac:spMkLst>
        </pc:spChg>
        <pc:spChg chg="add del mod ord">
          <ac:chgData name="MANUEL ALBERTO GUEVARA  NAJARRO" userId="dc0839a7-ef25-445d-88fe-29223dfab4a5" providerId="ADAL" clId="{41A8DCDB-1825-4320-BCD4-C60F044E243B}" dt="2021-06-21T21:17:04.574" v="60" actId="700"/>
          <ac:spMkLst>
            <pc:docMk/>
            <pc:sldMk cId="1545948984" sldId="291"/>
            <ac:spMk id="5" creationId="{83ACA3B7-73E5-4415-96A8-9BF745C819AB}"/>
          </ac:spMkLst>
        </pc:spChg>
        <pc:spChg chg="add del mod ord">
          <ac:chgData name="MANUEL ALBERTO GUEVARA  NAJARRO" userId="dc0839a7-ef25-445d-88fe-29223dfab4a5" providerId="ADAL" clId="{41A8DCDB-1825-4320-BCD4-C60F044E243B}" dt="2021-06-21T21:17:04.574" v="60" actId="700"/>
          <ac:spMkLst>
            <pc:docMk/>
            <pc:sldMk cId="1545948984" sldId="291"/>
            <ac:spMk id="6" creationId="{2DA0929B-077E-4156-8935-FBF32FC788BC}"/>
          </ac:spMkLst>
        </pc:spChg>
        <pc:spChg chg="add del mod ord">
          <ac:chgData name="MANUEL ALBERTO GUEVARA  NAJARRO" userId="dc0839a7-ef25-445d-88fe-29223dfab4a5" providerId="ADAL" clId="{41A8DCDB-1825-4320-BCD4-C60F044E243B}" dt="2021-06-21T21:17:04.574" v="60" actId="700"/>
          <ac:spMkLst>
            <pc:docMk/>
            <pc:sldMk cId="1545948984" sldId="291"/>
            <ac:spMk id="7" creationId="{4504F82E-17E8-4FED-8EC9-F6F697C9FABB}"/>
          </ac:spMkLst>
        </pc:spChg>
        <pc:spChg chg="add del mod ord">
          <ac:chgData name="MANUEL ALBERTO GUEVARA  NAJARRO" userId="dc0839a7-ef25-445d-88fe-29223dfab4a5" providerId="ADAL" clId="{41A8DCDB-1825-4320-BCD4-C60F044E243B}" dt="2021-06-21T21:18:52.989" v="137" actId="478"/>
          <ac:spMkLst>
            <pc:docMk/>
            <pc:sldMk cId="1545948984" sldId="291"/>
            <ac:spMk id="8" creationId="{F4BF793C-6A4F-440B-A284-122A10F642A6}"/>
          </ac:spMkLst>
        </pc:spChg>
        <pc:spChg chg="add del mod ord">
          <ac:chgData name="MANUEL ALBERTO GUEVARA  NAJARRO" userId="dc0839a7-ef25-445d-88fe-29223dfab4a5" providerId="ADAL" clId="{41A8DCDB-1825-4320-BCD4-C60F044E243B}" dt="2021-06-21T21:18:57.039" v="139" actId="478"/>
          <ac:spMkLst>
            <pc:docMk/>
            <pc:sldMk cId="1545948984" sldId="291"/>
            <ac:spMk id="9" creationId="{D5F80FE1-030C-46B9-814D-BE9CC04A597B}"/>
          </ac:spMkLst>
        </pc:spChg>
        <pc:spChg chg="add del mod ord">
          <ac:chgData name="MANUEL ALBERTO GUEVARA  NAJARRO" userId="dc0839a7-ef25-445d-88fe-29223dfab4a5" providerId="ADAL" clId="{41A8DCDB-1825-4320-BCD4-C60F044E243B}" dt="2021-06-21T21:18:57.039" v="139" actId="478"/>
          <ac:spMkLst>
            <pc:docMk/>
            <pc:sldMk cId="1545948984" sldId="291"/>
            <ac:spMk id="10" creationId="{6FF28001-BF0B-4623-9ACE-D41CBF88F564}"/>
          </ac:spMkLst>
        </pc:spChg>
        <pc:spChg chg="add del mod ord">
          <ac:chgData name="MANUEL ALBERTO GUEVARA  NAJARRO" userId="dc0839a7-ef25-445d-88fe-29223dfab4a5" providerId="ADAL" clId="{41A8DCDB-1825-4320-BCD4-C60F044E243B}" dt="2021-06-21T21:18:52.989" v="137" actId="478"/>
          <ac:spMkLst>
            <pc:docMk/>
            <pc:sldMk cId="1545948984" sldId="291"/>
            <ac:spMk id="11" creationId="{F809F21F-78C5-4FA9-9B36-4A78B2DF62B7}"/>
          </ac:spMkLst>
        </pc:spChg>
        <pc:spChg chg="add mod">
          <ac:chgData name="MANUEL ALBERTO GUEVARA  NAJARRO" userId="dc0839a7-ef25-445d-88fe-29223dfab4a5" providerId="ADAL" clId="{41A8DCDB-1825-4320-BCD4-C60F044E243B}" dt="2021-06-21T21:35:01.732" v="297" actId="20577"/>
          <ac:spMkLst>
            <pc:docMk/>
            <pc:sldMk cId="1545948984" sldId="291"/>
            <ac:spMk id="13" creationId="{D7718E05-FBB8-4C9F-9915-1B6DB5311766}"/>
          </ac:spMkLst>
        </pc:spChg>
        <pc:spChg chg="add mod">
          <ac:chgData name="MANUEL ALBERTO GUEVARA  NAJARRO" userId="dc0839a7-ef25-445d-88fe-29223dfab4a5" providerId="ADAL" clId="{41A8DCDB-1825-4320-BCD4-C60F044E243B}" dt="2021-06-21T21:18:53.439" v="138"/>
          <ac:spMkLst>
            <pc:docMk/>
            <pc:sldMk cId="1545948984" sldId="291"/>
            <ac:spMk id="14" creationId="{04942983-487A-4539-B52B-220DBBC61186}"/>
          </ac:spMkLst>
        </pc:spChg>
      </pc:sldChg>
      <pc:sldChg chg="add del">
        <pc:chgData name="MANUEL ALBERTO GUEVARA  NAJARRO" userId="dc0839a7-ef25-445d-88fe-29223dfab4a5" providerId="ADAL" clId="{41A8DCDB-1825-4320-BCD4-C60F044E243B}" dt="2021-06-21T21:20:32.399" v="153" actId="47"/>
        <pc:sldMkLst>
          <pc:docMk/>
          <pc:sldMk cId="3792818299" sldId="486"/>
        </pc:sldMkLst>
      </pc:sldChg>
      <pc:sldChg chg="add del">
        <pc:chgData name="MANUEL ALBERTO GUEVARA  NAJARRO" userId="dc0839a7-ef25-445d-88fe-29223dfab4a5" providerId="ADAL" clId="{41A8DCDB-1825-4320-BCD4-C60F044E243B}" dt="2021-06-21T21:20:32.399" v="153" actId="47"/>
        <pc:sldMkLst>
          <pc:docMk/>
          <pc:sldMk cId="2396071402" sldId="487"/>
        </pc:sldMkLst>
      </pc:sldChg>
      <pc:sldChg chg="modSp mod">
        <pc:chgData name="MANUEL ALBERTO GUEVARA  NAJARRO" userId="dc0839a7-ef25-445d-88fe-29223dfab4a5" providerId="ADAL" clId="{41A8DCDB-1825-4320-BCD4-C60F044E243B}" dt="2021-06-21T20:56:09.165" v="37" actId="20577"/>
        <pc:sldMkLst>
          <pc:docMk/>
          <pc:sldMk cId="2866921917" sldId="563"/>
        </pc:sldMkLst>
        <pc:spChg chg="mod">
          <ac:chgData name="MANUEL ALBERTO GUEVARA  NAJARRO" userId="dc0839a7-ef25-445d-88fe-29223dfab4a5" providerId="ADAL" clId="{41A8DCDB-1825-4320-BCD4-C60F044E243B}" dt="2021-06-21T20:56:09.165" v="37" actId="20577"/>
          <ac:spMkLst>
            <pc:docMk/>
            <pc:sldMk cId="2866921917" sldId="563"/>
            <ac:spMk id="2" creationId="{7273257F-D179-0F4C-B01F-BB2035DAEC54}"/>
          </ac:spMkLst>
        </pc:spChg>
      </pc:sldChg>
      <pc:sldChg chg="modSp mod">
        <pc:chgData name="MANUEL ALBERTO GUEVARA  NAJARRO" userId="dc0839a7-ef25-445d-88fe-29223dfab4a5" providerId="ADAL" clId="{41A8DCDB-1825-4320-BCD4-C60F044E243B}" dt="2021-06-21T20:55:58.323" v="32"/>
        <pc:sldMkLst>
          <pc:docMk/>
          <pc:sldMk cId="1026487" sldId="564"/>
        </pc:sldMkLst>
        <pc:spChg chg="mod">
          <ac:chgData name="MANUEL ALBERTO GUEVARA  NAJARRO" userId="dc0839a7-ef25-445d-88fe-29223dfab4a5" providerId="ADAL" clId="{41A8DCDB-1825-4320-BCD4-C60F044E243B}" dt="2021-06-21T20:55:58.323" v="32"/>
          <ac:spMkLst>
            <pc:docMk/>
            <pc:sldMk cId="1026487" sldId="564"/>
            <ac:spMk id="2" creationId="{69470D82-C3C2-4243-B13D-0D81D2A1113E}"/>
          </ac:spMkLst>
        </pc:spChg>
        <pc:spChg chg="mod">
          <ac:chgData name="MANUEL ALBERTO GUEVARA  NAJARRO" userId="dc0839a7-ef25-445d-88fe-29223dfab4a5" providerId="ADAL" clId="{41A8DCDB-1825-4320-BCD4-C60F044E243B}" dt="2021-06-21T20:55:31.077" v="29" actId="20577"/>
          <ac:spMkLst>
            <pc:docMk/>
            <pc:sldMk cId="1026487" sldId="564"/>
            <ac:spMk id="5" creationId="{079F80E9-C8D2-8B42-B481-B910D99A780C}"/>
          </ac:spMkLst>
        </pc:spChg>
      </pc:sldChg>
      <pc:sldChg chg="modSp add del mod">
        <pc:chgData name="MANUEL ALBERTO GUEVARA  NAJARRO" userId="dc0839a7-ef25-445d-88fe-29223dfab4a5" providerId="ADAL" clId="{41A8DCDB-1825-4320-BCD4-C60F044E243B}" dt="2021-06-21T21:33:04.918" v="262" actId="47"/>
        <pc:sldMkLst>
          <pc:docMk/>
          <pc:sldMk cId="4066532655" sldId="585"/>
        </pc:sldMkLst>
        <pc:spChg chg="mod">
          <ac:chgData name="MANUEL ALBERTO GUEVARA  NAJARRO" userId="dc0839a7-ef25-445d-88fe-29223dfab4a5" providerId="ADAL" clId="{41A8DCDB-1825-4320-BCD4-C60F044E243B}" dt="2021-06-21T21:04:07.621" v="50" actId="27636"/>
          <ac:spMkLst>
            <pc:docMk/>
            <pc:sldMk cId="4066532655" sldId="585"/>
            <ac:spMk id="3" creationId="{4AB43E85-BCAE-3E49-9568-7449B516A171}"/>
          </ac:spMkLst>
        </pc:spChg>
      </pc:sldChg>
      <pc:sldChg chg="add del">
        <pc:chgData name="MANUEL ALBERTO GUEVARA  NAJARRO" userId="dc0839a7-ef25-445d-88fe-29223dfab4a5" providerId="ADAL" clId="{41A8DCDB-1825-4320-BCD4-C60F044E243B}" dt="2021-06-21T21:20:32.399" v="153" actId="47"/>
        <pc:sldMkLst>
          <pc:docMk/>
          <pc:sldMk cId="2874552648" sldId="626"/>
        </pc:sldMkLst>
      </pc:sldChg>
      <pc:sldChg chg="add del">
        <pc:chgData name="MANUEL ALBERTO GUEVARA  NAJARRO" userId="dc0839a7-ef25-445d-88fe-29223dfab4a5" providerId="ADAL" clId="{41A8DCDB-1825-4320-BCD4-C60F044E243B}" dt="2021-06-21T21:20:32.399" v="153" actId="47"/>
        <pc:sldMkLst>
          <pc:docMk/>
          <pc:sldMk cId="2932305907" sldId="630"/>
        </pc:sldMkLst>
      </pc:sldChg>
      <pc:sldChg chg="del">
        <pc:chgData name="MANUEL ALBERTO GUEVARA  NAJARRO" userId="dc0839a7-ef25-445d-88fe-29223dfab4a5" providerId="ADAL" clId="{41A8DCDB-1825-4320-BCD4-C60F044E243B}" dt="2021-06-21T20:53:43.452" v="0" actId="47"/>
        <pc:sldMkLst>
          <pc:docMk/>
          <pc:sldMk cId="396948487" sldId="635"/>
        </pc:sldMkLst>
      </pc:sldChg>
      <pc:sldChg chg="modSp mod">
        <pc:chgData name="MANUEL ALBERTO GUEVARA  NAJARRO" userId="dc0839a7-ef25-445d-88fe-29223dfab4a5" providerId="ADAL" clId="{41A8DCDB-1825-4320-BCD4-C60F044E243B}" dt="2021-06-21T21:45:17.186" v="769" actId="114"/>
        <pc:sldMkLst>
          <pc:docMk/>
          <pc:sldMk cId="3320527708" sldId="636"/>
        </pc:sldMkLst>
        <pc:spChg chg="mod">
          <ac:chgData name="MANUEL ALBERTO GUEVARA  NAJARRO" userId="dc0839a7-ef25-445d-88fe-29223dfab4a5" providerId="ADAL" clId="{41A8DCDB-1825-4320-BCD4-C60F044E243B}" dt="2021-06-21T21:43:03.367" v="676" actId="20577"/>
          <ac:spMkLst>
            <pc:docMk/>
            <pc:sldMk cId="3320527708" sldId="636"/>
            <ac:spMk id="3" creationId="{B17DFAE3-5A07-452F-9CD4-0FB90B87FC25}"/>
          </ac:spMkLst>
        </pc:spChg>
        <pc:spChg chg="mod">
          <ac:chgData name="MANUEL ALBERTO GUEVARA  NAJARRO" userId="dc0839a7-ef25-445d-88fe-29223dfab4a5" providerId="ADAL" clId="{41A8DCDB-1825-4320-BCD4-C60F044E243B}" dt="2021-06-21T21:43:41.067" v="688" actId="20577"/>
          <ac:spMkLst>
            <pc:docMk/>
            <pc:sldMk cId="3320527708" sldId="636"/>
            <ac:spMk id="4" creationId="{8F55FCD9-E4B6-41A3-9D79-B84B72C05D00}"/>
          </ac:spMkLst>
        </pc:spChg>
        <pc:spChg chg="mod">
          <ac:chgData name="MANUEL ALBERTO GUEVARA  NAJARRO" userId="dc0839a7-ef25-445d-88fe-29223dfab4a5" providerId="ADAL" clId="{41A8DCDB-1825-4320-BCD4-C60F044E243B}" dt="2021-06-21T21:45:17.186" v="769" actId="114"/>
          <ac:spMkLst>
            <pc:docMk/>
            <pc:sldMk cId="3320527708" sldId="636"/>
            <ac:spMk id="5" creationId="{1331F9ED-DAC5-40EE-9D51-D7B628018E58}"/>
          </ac:spMkLst>
        </pc:spChg>
      </pc:sldChg>
      <pc:sldChg chg="add del">
        <pc:chgData name="MANUEL ALBERTO GUEVARA  NAJARRO" userId="dc0839a7-ef25-445d-88fe-29223dfab4a5" providerId="ADAL" clId="{41A8DCDB-1825-4320-BCD4-C60F044E243B}" dt="2021-06-21T21:20:32.399" v="153" actId="47"/>
        <pc:sldMkLst>
          <pc:docMk/>
          <pc:sldMk cId="2442700930" sldId="637"/>
        </pc:sldMkLst>
      </pc:sldChg>
      <pc:sldChg chg="modSp add mod">
        <pc:chgData name="MANUEL ALBERTO GUEVARA  NAJARRO" userId="dc0839a7-ef25-445d-88fe-29223dfab4a5" providerId="ADAL" clId="{41A8DCDB-1825-4320-BCD4-C60F044E243B}" dt="2021-06-21T21:34:49.898" v="286" actId="20577"/>
        <pc:sldMkLst>
          <pc:docMk/>
          <pc:sldMk cId="3152431682" sldId="637"/>
        </pc:sldMkLst>
        <pc:spChg chg="mod">
          <ac:chgData name="MANUEL ALBERTO GUEVARA  NAJARRO" userId="dc0839a7-ef25-445d-88fe-29223dfab4a5" providerId="ADAL" clId="{41A8DCDB-1825-4320-BCD4-C60F044E243B}" dt="2021-06-21T21:34:49.898" v="286" actId="20577"/>
          <ac:spMkLst>
            <pc:docMk/>
            <pc:sldMk cId="3152431682" sldId="637"/>
            <ac:spMk id="12" creationId="{0ECD4678-FA5D-4556-85D5-E40F84DDA216}"/>
          </ac:spMkLst>
        </pc:spChg>
      </pc:sldChg>
      <pc:sldChg chg="addSp delSp modSp add mod modAnim">
        <pc:chgData name="MANUEL ALBERTO GUEVARA  NAJARRO" userId="dc0839a7-ef25-445d-88fe-29223dfab4a5" providerId="ADAL" clId="{41A8DCDB-1825-4320-BCD4-C60F044E243B}" dt="2021-06-21T21:34:41.732" v="279" actId="20577"/>
        <pc:sldMkLst>
          <pc:docMk/>
          <pc:sldMk cId="545465993" sldId="638"/>
        </pc:sldMkLst>
        <pc:spChg chg="add mod">
          <ac:chgData name="MANUEL ALBERTO GUEVARA  NAJARRO" userId="dc0839a7-ef25-445d-88fe-29223dfab4a5" providerId="ADAL" clId="{41A8DCDB-1825-4320-BCD4-C60F044E243B}" dt="2021-06-21T21:26:55.448" v="186"/>
          <ac:spMkLst>
            <pc:docMk/>
            <pc:sldMk cId="545465993" sldId="638"/>
            <ac:spMk id="7" creationId="{BD9726D1-24A5-442E-AF24-6CB2A810F713}"/>
          </ac:spMkLst>
        </pc:spChg>
        <pc:spChg chg="add mod">
          <ac:chgData name="MANUEL ALBERTO GUEVARA  NAJARRO" userId="dc0839a7-ef25-445d-88fe-29223dfab4a5" providerId="ADAL" clId="{41A8DCDB-1825-4320-BCD4-C60F044E243B}" dt="2021-06-21T21:26:55.448" v="186"/>
          <ac:spMkLst>
            <pc:docMk/>
            <pc:sldMk cId="545465993" sldId="638"/>
            <ac:spMk id="8" creationId="{9A09355C-1A3E-4228-914B-C053F7B586BF}"/>
          </ac:spMkLst>
        </pc:spChg>
        <pc:spChg chg="add mod">
          <ac:chgData name="MANUEL ALBERTO GUEVARA  NAJARRO" userId="dc0839a7-ef25-445d-88fe-29223dfab4a5" providerId="ADAL" clId="{41A8DCDB-1825-4320-BCD4-C60F044E243B}" dt="2021-06-21T21:26:55.448" v="186"/>
          <ac:spMkLst>
            <pc:docMk/>
            <pc:sldMk cId="545465993" sldId="638"/>
            <ac:spMk id="9" creationId="{D78B9610-C5AB-4A44-A2A4-38A73F4456D8}"/>
          </ac:spMkLst>
        </pc:spChg>
        <pc:spChg chg="add mod">
          <ac:chgData name="MANUEL ALBERTO GUEVARA  NAJARRO" userId="dc0839a7-ef25-445d-88fe-29223dfab4a5" providerId="ADAL" clId="{41A8DCDB-1825-4320-BCD4-C60F044E243B}" dt="2021-06-21T21:26:55.448" v="186"/>
          <ac:spMkLst>
            <pc:docMk/>
            <pc:sldMk cId="545465993" sldId="638"/>
            <ac:spMk id="10" creationId="{27BED23A-1610-4D1E-BC2A-EB82C5DA1FFC}"/>
          </ac:spMkLst>
        </pc:spChg>
        <pc:spChg chg="add mod">
          <ac:chgData name="MANUEL ALBERTO GUEVARA  NAJARRO" userId="dc0839a7-ef25-445d-88fe-29223dfab4a5" providerId="ADAL" clId="{41A8DCDB-1825-4320-BCD4-C60F044E243B}" dt="2021-06-21T21:26:55.448" v="186"/>
          <ac:spMkLst>
            <pc:docMk/>
            <pc:sldMk cId="545465993" sldId="638"/>
            <ac:spMk id="11" creationId="{448DF576-5825-4BCF-8ED2-214F11627AD4}"/>
          </ac:spMkLst>
        </pc:spChg>
        <pc:spChg chg="mod">
          <ac:chgData name="MANUEL ALBERTO GUEVARA  NAJARRO" userId="dc0839a7-ef25-445d-88fe-29223dfab4a5" providerId="ADAL" clId="{41A8DCDB-1825-4320-BCD4-C60F044E243B}" dt="2021-06-21T21:34:41.732" v="279" actId="20577"/>
          <ac:spMkLst>
            <pc:docMk/>
            <pc:sldMk cId="545465993" sldId="638"/>
            <ac:spMk id="12" creationId="{0ECD4678-FA5D-4556-85D5-E40F84DDA216}"/>
          </ac:spMkLst>
        </pc:spChg>
        <pc:spChg chg="add mod">
          <ac:chgData name="MANUEL ALBERTO GUEVARA  NAJARRO" userId="dc0839a7-ef25-445d-88fe-29223dfab4a5" providerId="ADAL" clId="{41A8DCDB-1825-4320-BCD4-C60F044E243B}" dt="2021-06-21T21:26:55.448" v="186"/>
          <ac:spMkLst>
            <pc:docMk/>
            <pc:sldMk cId="545465993" sldId="638"/>
            <ac:spMk id="13" creationId="{CBE4B972-CF13-47BF-9B3B-4C436942E79F}"/>
          </ac:spMkLst>
        </pc:spChg>
        <pc:spChg chg="del">
          <ac:chgData name="MANUEL ALBERTO GUEVARA  NAJARRO" userId="dc0839a7-ef25-445d-88fe-29223dfab4a5" providerId="ADAL" clId="{41A8DCDB-1825-4320-BCD4-C60F044E243B}" dt="2021-06-21T21:26:50.608" v="185" actId="478"/>
          <ac:spMkLst>
            <pc:docMk/>
            <pc:sldMk cId="545465993" sldId="638"/>
            <ac:spMk id="17" creationId="{91151951-00DD-454B-A8F2-8BF952C609CD}"/>
          </ac:spMkLst>
        </pc:spChg>
        <pc:picChg chg="add mod">
          <ac:chgData name="MANUEL ALBERTO GUEVARA  NAJARRO" userId="dc0839a7-ef25-445d-88fe-29223dfab4a5" providerId="ADAL" clId="{41A8DCDB-1825-4320-BCD4-C60F044E243B}" dt="2021-06-21T21:27:02.168" v="187"/>
          <ac:picMkLst>
            <pc:docMk/>
            <pc:sldMk cId="545465993" sldId="638"/>
            <ac:picMk id="6" creationId="{8B988B33-2A00-4A94-8446-D8A217BE91D7}"/>
          </ac:picMkLst>
        </pc:picChg>
        <pc:picChg chg="del">
          <ac:chgData name="MANUEL ALBERTO GUEVARA  NAJARRO" userId="dc0839a7-ef25-445d-88fe-29223dfab4a5" providerId="ADAL" clId="{41A8DCDB-1825-4320-BCD4-C60F044E243B}" dt="2021-06-21T21:26:50.608" v="185" actId="478"/>
          <ac:picMkLst>
            <pc:docMk/>
            <pc:sldMk cId="545465993" sldId="638"/>
            <ac:picMk id="16" creationId="{26FEAC71-A714-460F-B79A-832E3F485ACD}"/>
          </ac:picMkLst>
        </pc:picChg>
      </pc:sldChg>
      <pc:sldChg chg="add del">
        <pc:chgData name="MANUEL ALBERTO GUEVARA  NAJARRO" userId="dc0839a7-ef25-445d-88fe-29223dfab4a5" providerId="ADAL" clId="{41A8DCDB-1825-4320-BCD4-C60F044E243B}" dt="2021-06-21T21:20:32.399" v="153" actId="47"/>
        <pc:sldMkLst>
          <pc:docMk/>
          <pc:sldMk cId="3504062121" sldId="638"/>
        </pc:sldMkLst>
      </pc:sldChg>
      <pc:sldChg chg="new del">
        <pc:chgData name="MANUEL ALBERTO GUEVARA  NAJARRO" userId="dc0839a7-ef25-445d-88fe-29223dfab4a5" providerId="ADAL" clId="{41A8DCDB-1825-4320-BCD4-C60F044E243B}" dt="2021-06-21T21:30:31.758" v="211" actId="47"/>
        <pc:sldMkLst>
          <pc:docMk/>
          <pc:sldMk cId="3528439465" sldId="639"/>
        </pc:sldMkLst>
      </pc:sldChg>
      <pc:sldChg chg="add del">
        <pc:chgData name="MANUEL ALBERTO GUEVARA  NAJARRO" userId="dc0839a7-ef25-445d-88fe-29223dfab4a5" providerId="ADAL" clId="{41A8DCDB-1825-4320-BCD4-C60F044E243B}" dt="2021-06-21T21:30:17.758" v="208" actId="2696"/>
        <pc:sldMkLst>
          <pc:docMk/>
          <pc:sldMk cId="3626359727" sldId="639"/>
        </pc:sldMkLst>
      </pc:sldChg>
      <pc:sldChg chg="addSp delSp modSp add del mod">
        <pc:chgData name="MANUEL ALBERTO GUEVARA  NAJARRO" userId="dc0839a7-ef25-445d-88fe-29223dfab4a5" providerId="ADAL" clId="{41A8DCDB-1825-4320-BCD4-C60F044E243B}" dt="2021-06-21T21:34:45.688" v="282" actId="20577"/>
        <pc:sldMkLst>
          <pc:docMk/>
          <pc:sldMk cId="3145123040" sldId="640"/>
        </pc:sldMkLst>
        <pc:spChg chg="del">
          <ac:chgData name="MANUEL ALBERTO GUEVARA  NAJARRO" userId="dc0839a7-ef25-445d-88fe-29223dfab4a5" providerId="ADAL" clId="{41A8DCDB-1825-4320-BCD4-C60F044E243B}" dt="2021-06-21T21:30:34.448" v="212" actId="478"/>
          <ac:spMkLst>
            <pc:docMk/>
            <pc:sldMk cId="3145123040" sldId="640"/>
            <ac:spMk id="7" creationId="{BD9726D1-24A5-442E-AF24-6CB2A810F713}"/>
          </ac:spMkLst>
        </pc:spChg>
        <pc:spChg chg="del">
          <ac:chgData name="MANUEL ALBERTO GUEVARA  NAJARRO" userId="dc0839a7-ef25-445d-88fe-29223dfab4a5" providerId="ADAL" clId="{41A8DCDB-1825-4320-BCD4-C60F044E243B}" dt="2021-06-21T21:30:34.448" v="212" actId="478"/>
          <ac:spMkLst>
            <pc:docMk/>
            <pc:sldMk cId="3145123040" sldId="640"/>
            <ac:spMk id="8" creationId="{9A09355C-1A3E-4228-914B-C053F7B586BF}"/>
          </ac:spMkLst>
        </pc:spChg>
        <pc:spChg chg="del">
          <ac:chgData name="MANUEL ALBERTO GUEVARA  NAJARRO" userId="dc0839a7-ef25-445d-88fe-29223dfab4a5" providerId="ADAL" clId="{41A8DCDB-1825-4320-BCD4-C60F044E243B}" dt="2021-06-21T21:30:34.448" v="212" actId="478"/>
          <ac:spMkLst>
            <pc:docMk/>
            <pc:sldMk cId="3145123040" sldId="640"/>
            <ac:spMk id="9" creationId="{D78B9610-C5AB-4A44-A2A4-38A73F4456D8}"/>
          </ac:spMkLst>
        </pc:spChg>
        <pc:spChg chg="del">
          <ac:chgData name="MANUEL ALBERTO GUEVARA  NAJARRO" userId="dc0839a7-ef25-445d-88fe-29223dfab4a5" providerId="ADAL" clId="{41A8DCDB-1825-4320-BCD4-C60F044E243B}" dt="2021-06-21T21:30:34.448" v="212" actId="478"/>
          <ac:spMkLst>
            <pc:docMk/>
            <pc:sldMk cId="3145123040" sldId="640"/>
            <ac:spMk id="10" creationId="{27BED23A-1610-4D1E-BC2A-EB82C5DA1FFC}"/>
          </ac:spMkLst>
        </pc:spChg>
        <pc:spChg chg="del">
          <ac:chgData name="MANUEL ALBERTO GUEVARA  NAJARRO" userId="dc0839a7-ef25-445d-88fe-29223dfab4a5" providerId="ADAL" clId="{41A8DCDB-1825-4320-BCD4-C60F044E243B}" dt="2021-06-21T21:30:34.448" v="212" actId="478"/>
          <ac:spMkLst>
            <pc:docMk/>
            <pc:sldMk cId="3145123040" sldId="640"/>
            <ac:spMk id="11" creationId="{448DF576-5825-4BCF-8ED2-214F11627AD4}"/>
          </ac:spMkLst>
        </pc:spChg>
        <pc:spChg chg="mod">
          <ac:chgData name="MANUEL ALBERTO GUEVARA  NAJARRO" userId="dc0839a7-ef25-445d-88fe-29223dfab4a5" providerId="ADAL" clId="{41A8DCDB-1825-4320-BCD4-C60F044E243B}" dt="2021-06-21T21:34:45.688" v="282" actId="20577"/>
          <ac:spMkLst>
            <pc:docMk/>
            <pc:sldMk cId="3145123040" sldId="640"/>
            <ac:spMk id="12" creationId="{0ECD4678-FA5D-4556-85D5-E40F84DDA216}"/>
          </ac:spMkLst>
        </pc:spChg>
        <pc:spChg chg="del">
          <ac:chgData name="MANUEL ALBERTO GUEVARA  NAJARRO" userId="dc0839a7-ef25-445d-88fe-29223dfab4a5" providerId="ADAL" clId="{41A8DCDB-1825-4320-BCD4-C60F044E243B}" dt="2021-06-21T21:30:34.448" v="212" actId="478"/>
          <ac:spMkLst>
            <pc:docMk/>
            <pc:sldMk cId="3145123040" sldId="640"/>
            <ac:spMk id="13" creationId="{CBE4B972-CF13-47BF-9B3B-4C436942E79F}"/>
          </ac:spMkLst>
        </pc:spChg>
        <pc:spChg chg="add mod">
          <ac:chgData name="MANUEL ALBERTO GUEVARA  NAJARRO" userId="dc0839a7-ef25-445d-88fe-29223dfab4a5" providerId="ADAL" clId="{41A8DCDB-1825-4320-BCD4-C60F044E243B}" dt="2021-06-21T21:30:45.518" v="216" actId="14100"/>
          <ac:spMkLst>
            <pc:docMk/>
            <pc:sldMk cId="3145123040" sldId="640"/>
            <ac:spMk id="14" creationId="{74C9427A-8412-4F08-8571-3F6780E4421C}"/>
          </ac:spMkLst>
        </pc:spChg>
        <pc:graphicFrameChg chg="mod modGraphic">
          <ac:chgData name="MANUEL ALBERTO GUEVARA  NAJARRO" userId="dc0839a7-ef25-445d-88fe-29223dfab4a5" providerId="ADAL" clId="{41A8DCDB-1825-4320-BCD4-C60F044E243B}" dt="2021-06-21T21:31:35.738" v="226" actId="207"/>
          <ac:graphicFrameMkLst>
            <pc:docMk/>
            <pc:sldMk cId="3145123040" sldId="640"/>
            <ac:graphicFrameMk id="3" creationId="{35A89A56-A7A1-4AE7-87FA-7A2929C6FFB2}"/>
          </ac:graphicFrameMkLst>
        </pc:graphicFrameChg>
        <pc:picChg chg="del">
          <ac:chgData name="MANUEL ALBERTO GUEVARA  NAJARRO" userId="dc0839a7-ef25-445d-88fe-29223dfab4a5" providerId="ADAL" clId="{41A8DCDB-1825-4320-BCD4-C60F044E243B}" dt="2021-06-21T21:30:34.448" v="212" actId="478"/>
          <ac:picMkLst>
            <pc:docMk/>
            <pc:sldMk cId="3145123040" sldId="640"/>
            <ac:picMk id="6" creationId="{8B988B33-2A00-4A94-8446-D8A217BE91D7}"/>
          </ac:picMkLst>
        </pc:picChg>
      </pc:sldChg>
      <pc:sldChg chg="new del">
        <pc:chgData name="MANUEL ALBERTO GUEVARA  NAJARRO" userId="dc0839a7-ef25-445d-88fe-29223dfab4a5" providerId="ADAL" clId="{41A8DCDB-1825-4320-BCD4-C60F044E243B}" dt="2021-06-21T21:34:28.557" v="264" actId="47"/>
        <pc:sldMkLst>
          <pc:docMk/>
          <pc:sldMk cId="477262133" sldId="641"/>
        </pc:sldMkLst>
      </pc:sldChg>
      <pc:sldChg chg="addSp delSp modSp add mod">
        <pc:chgData name="MANUEL ALBERTO GUEVARA  NAJARRO" userId="dc0839a7-ef25-445d-88fe-29223dfab4a5" providerId="ADAL" clId="{41A8DCDB-1825-4320-BCD4-C60F044E243B}" dt="2021-06-21T21:40:00.098" v="571" actId="123"/>
        <pc:sldMkLst>
          <pc:docMk/>
          <pc:sldMk cId="2278014409" sldId="641"/>
        </pc:sldMkLst>
        <pc:spChg chg="del">
          <ac:chgData name="MANUEL ALBERTO GUEVARA  NAJARRO" userId="dc0839a7-ef25-445d-88fe-29223dfab4a5" providerId="ADAL" clId="{41A8DCDB-1825-4320-BCD4-C60F044E243B}" dt="2021-06-21T21:35:26.177" v="315" actId="478"/>
          <ac:spMkLst>
            <pc:docMk/>
            <pc:sldMk cId="2278014409" sldId="641"/>
            <ac:spMk id="3" creationId="{00000000-0000-0000-0000-000000000000}"/>
          </ac:spMkLst>
        </pc:spChg>
        <pc:spChg chg="add del mod topLvl">
          <ac:chgData name="MANUEL ALBERTO GUEVARA  NAJARRO" userId="dc0839a7-ef25-445d-88fe-29223dfab4a5" providerId="ADAL" clId="{41A8DCDB-1825-4320-BCD4-C60F044E243B}" dt="2021-06-21T21:37:18.258" v="512" actId="478"/>
          <ac:spMkLst>
            <pc:docMk/>
            <pc:sldMk cId="2278014409" sldId="641"/>
            <ac:spMk id="6" creationId="{C1A6C19C-8A13-4550-AB6D-D38B8852E9CB}"/>
          </ac:spMkLst>
        </pc:spChg>
        <pc:spChg chg="add del mod topLvl">
          <ac:chgData name="MANUEL ALBERTO GUEVARA  NAJARRO" userId="dc0839a7-ef25-445d-88fe-29223dfab4a5" providerId="ADAL" clId="{41A8DCDB-1825-4320-BCD4-C60F044E243B}" dt="2021-06-21T21:37:18.258" v="512" actId="478"/>
          <ac:spMkLst>
            <pc:docMk/>
            <pc:sldMk cId="2278014409" sldId="641"/>
            <ac:spMk id="7" creationId="{089121E4-FA22-46AD-89A6-C9E34C419BFD}"/>
          </ac:spMkLst>
        </pc:spChg>
        <pc:spChg chg="add del mod topLvl">
          <ac:chgData name="MANUEL ALBERTO GUEVARA  NAJARRO" userId="dc0839a7-ef25-445d-88fe-29223dfab4a5" providerId="ADAL" clId="{41A8DCDB-1825-4320-BCD4-C60F044E243B}" dt="2021-06-21T21:37:18.258" v="512" actId="478"/>
          <ac:spMkLst>
            <pc:docMk/>
            <pc:sldMk cId="2278014409" sldId="641"/>
            <ac:spMk id="8" creationId="{3F877A0C-0BAB-4C37-A12F-824DCB83A1F1}"/>
          </ac:spMkLst>
        </pc:spChg>
        <pc:spChg chg="add del mod topLvl">
          <ac:chgData name="MANUEL ALBERTO GUEVARA  NAJARRO" userId="dc0839a7-ef25-445d-88fe-29223dfab4a5" providerId="ADAL" clId="{41A8DCDB-1825-4320-BCD4-C60F044E243B}" dt="2021-06-21T21:37:18.258" v="512" actId="478"/>
          <ac:spMkLst>
            <pc:docMk/>
            <pc:sldMk cId="2278014409" sldId="641"/>
            <ac:spMk id="9" creationId="{5933CC21-D3D1-406D-B59A-206AD9771FFF}"/>
          </ac:spMkLst>
        </pc:spChg>
        <pc:spChg chg="add del mod topLvl">
          <ac:chgData name="MANUEL ALBERTO GUEVARA  NAJARRO" userId="dc0839a7-ef25-445d-88fe-29223dfab4a5" providerId="ADAL" clId="{41A8DCDB-1825-4320-BCD4-C60F044E243B}" dt="2021-06-21T21:37:18.258" v="512" actId="478"/>
          <ac:spMkLst>
            <pc:docMk/>
            <pc:sldMk cId="2278014409" sldId="641"/>
            <ac:spMk id="10" creationId="{A31B8F27-7B23-4B55-80F9-EA8A85EF5D8B}"/>
          </ac:spMkLst>
        </pc:spChg>
        <pc:spChg chg="add del mod topLvl">
          <ac:chgData name="MANUEL ALBERTO GUEVARA  NAJARRO" userId="dc0839a7-ef25-445d-88fe-29223dfab4a5" providerId="ADAL" clId="{41A8DCDB-1825-4320-BCD4-C60F044E243B}" dt="2021-06-21T21:37:18.258" v="512" actId="478"/>
          <ac:spMkLst>
            <pc:docMk/>
            <pc:sldMk cId="2278014409" sldId="641"/>
            <ac:spMk id="11" creationId="{88297F51-6B98-43E4-8AF6-0911D6C0025F}"/>
          </ac:spMkLst>
        </pc:spChg>
        <pc:spChg chg="add del mod">
          <ac:chgData name="MANUEL ALBERTO GUEVARA  NAJARRO" userId="dc0839a7-ef25-445d-88fe-29223dfab4a5" providerId="ADAL" clId="{41A8DCDB-1825-4320-BCD4-C60F044E243B}" dt="2021-06-21T21:35:34.108" v="318" actId="478"/>
          <ac:spMkLst>
            <pc:docMk/>
            <pc:sldMk cId="2278014409" sldId="641"/>
            <ac:spMk id="12" creationId="{35F7A45A-9286-462E-970C-5C71EDD977E2}"/>
          </ac:spMkLst>
        </pc:spChg>
        <pc:spChg chg="mod">
          <ac:chgData name="MANUEL ALBERTO GUEVARA  NAJARRO" userId="dc0839a7-ef25-445d-88fe-29223dfab4a5" providerId="ADAL" clId="{41A8DCDB-1825-4320-BCD4-C60F044E243B}" dt="2021-06-21T21:35:10.807" v="314" actId="20577"/>
          <ac:spMkLst>
            <pc:docMk/>
            <pc:sldMk cId="2278014409" sldId="641"/>
            <ac:spMk id="13" creationId="{D7718E05-FBB8-4C9F-9915-1B6DB5311766}"/>
          </ac:spMkLst>
        </pc:spChg>
        <pc:spChg chg="add del mod">
          <ac:chgData name="MANUEL ALBERTO GUEVARA  NAJARRO" userId="dc0839a7-ef25-445d-88fe-29223dfab4a5" providerId="ADAL" clId="{41A8DCDB-1825-4320-BCD4-C60F044E243B}" dt="2021-06-21T21:35:32.938" v="317" actId="478"/>
          <ac:spMkLst>
            <pc:docMk/>
            <pc:sldMk cId="2278014409" sldId="641"/>
            <ac:spMk id="15" creationId="{1D523915-7BB8-4BEE-AC62-305B829E400B}"/>
          </ac:spMkLst>
        </pc:spChg>
        <pc:spChg chg="add del mod">
          <ac:chgData name="MANUEL ALBERTO GUEVARA  NAJARRO" userId="dc0839a7-ef25-445d-88fe-29223dfab4a5" providerId="ADAL" clId="{41A8DCDB-1825-4320-BCD4-C60F044E243B}" dt="2021-06-21T21:35:34.927" v="319" actId="478"/>
          <ac:spMkLst>
            <pc:docMk/>
            <pc:sldMk cId="2278014409" sldId="641"/>
            <ac:spMk id="16" creationId="{3DA6757F-E597-40FA-B441-6BE9484F25AB}"/>
          </ac:spMkLst>
        </pc:spChg>
        <pc:spChg chg="add del mod">
          <ac:chgData name="MANUEL ALBERTO GUEVARA  NAJARRO" userId="dc0839a7-ef25-445d-88fe-29223dfab4a5" providerId="ADAL" clId="{41A8DCDB-1825-4320-BCD4-C60F044E243B}" dt="2021-06-21T21:35:32.938" v="317" actId="478"/>
          <ac:spMkLst>
            <pc:docMk/>
            <pc:sldMk cId="2278014409" sldId="641"/>
            <ac:spMk id="17" creationId="{A673259E-A627-4580-8277-11386F46784E}"/>
          </ac:spMkLst>
        </pc:spChg>
        <pc:spChg chg="add del mod">
          <ac:chgData name="MANUEL ALBERTO GUEVARA  NAJARRO" userId="dc0839a7-ef25-445d-88fe-29223dfab4a5" providerId="ADAL" clId="{41A8DCDB-1825-4320-BCD4-C60F044E243B}" dt="2021-06-21T21:35:35.798" v="320" actId="478"/>
          <ac:spMkLst>
            <pc:docMk/>
            <pc:sldMk cId="2278014409" sldId="641"/>
            <ac:spMk id="18" creationId="{7AD1F26C-FD60-4F15-89CD-E748F645D108}"/>
          </ac:spMkLst>
        </pc:spChg>
        <pc:spChg chg="add del mod">
          <ac:chgData name="MANUEL ALBERTO GUEVARA  NAJARRO" userId="dc0839a7-ef25-445d-88fe-29223dfab4a5" providerId="ADAL" clId="{41A8DCDB-1825-4320-BCD4-C60F044E243B}" dt="2021-06-21T21:35:32.938" v="317" actId="478"/>
          <ac:spMkLst>
            <pc:docMk/>
            <pc:sldMk cId="2278014409" sldId="641"/>
            <ac:spMk id="19" creationId="{EF393009-3CEB-47E8-8DDD-0E7DC04A4A28}"/>
          </ac:spMkLst>
        </pc:spChg>
        <pc:spChg chg="add mod">
          <ac:chgData name="MANUEL ALBERTO GUEVARA  NAJARRO" userId="dc0839a7-ef25-445d-88fe-29223dfab4a5" providerId="ADAL" clId="{41A8DCDB-1825-4320-BCD4-C60F044E243B}" dt="2021-06-21T21:39:09.022" v="562" actId="207"/>
          <ac:spMkLst>
            <pc:docMk/>
            <pc:sldMk cId="2278014409" sldId="641"/>
            <ac:spMk id="23" creationId="{DDB2769D-3B5A-43C2-B970-2B574C5548CD}"/>
          </ac:spMkLst>
        </pc:spChg>
        <pc:spChg chg="add mod">
          <ac:chgData name="MANUEL ALBERTO GUEVARA  NAJARRO" userId="dc0839a7-ef25-445d-88fe-29223dfab4a5" providerId="ADAL" clId="{41A8DCDB-1825-4320-BCD4-C60F044E243B}" dt="2021-06-21T21:39:01.497" v="557" actId="1035"/>
          <ac:spMkLst>
            <pc:docMk/>
            <pc:sldMk cId="2278014409" sldId="641"/>
            <ac:spMk id="24" creationId="{BF6B74F7-78A0-4F4D-9EAC-CFB28D67648A}"/>
          </ac:spMkLst>
        </pc:spChg>
        <pc:spChg chg="add mod">
          <ac:chgData name="MANUEL ALBERTO GUEVARA  NAJARRO" userId="dc0839a7-ef25-445d-88fe-29223dfab4a5" providerId="ADAL" clId="{41A8DCDB-1825-4320-BCD4-C60F044E243B}" dt="2021-06-21T21:39:15.497" v="563" actId="207"/>
          <ac:spMkLst>
            <pc:docMk/>
            <pc:sldMk cId="2278014409" sldId="641"/>
            <ac:spMk id="25" creationId="{ACF2B8B9-090F-46FF-A9F6-8F3E19D85244}"/>
          </ac:spMkLst>
        </pc:spChg>
        <pc:spChg chg="add mod">
          <ac:chgData name="MANUEL ALBERTO GUEVARA  NAJARRO" userId="dc0839a7-ef25-445d-88fe-29223dfab4a5" providerId="ADAL" clId="{41A8DCDB-1825-4320-BCD4-C60F044E243B}" dt="2021-06-21T21:39:03.857" v="560" actId="1035"/>
          <ac:spMkLst>
            <pc:docMk/>
            <pc:sldMk cId="2278014409" sldId="641"/>
            <ac:spMk id="26" creationId="{EEA1727B-D8DA-4A2D-B70A-ED06108F6D83}"/>
          </ac:spMkLst>
        </pc:spChg>
        <pc:spChg chg="add mod">
          <ac:chgData name="MANUEL ALBERTO GUEVARA  NAJARRO" userId="dc0839a7-ef25-445d-88fe-29223dfab4a5" providerId="ADAL" clId="{41A8DCDB-1825-4320-BCD4-C60F044E243B}" dt="2021-06-21T21:39:23.987" v="564" actId="207"/>
          <ac:spMkLst>
            <pc:docMk/>
            <pc:sldMk cId="2278014409" sldId="641"/>
            <ac:spMk id="27" creationId="{97CAEDB3-5C01-49DA-BB8D-CAA997A24E8E}"/>
          </ac:spMkLst>
        </pc:spChg>
        <pc:spChg chg="add mod">
          <ac:chgData name="MANUEL ALBERTO GUEVARA  NAJARRO" userId="dc0839a7-ef25-445d-88fe-29223dfab4a5" providerId="ADAL" clId="{41A8DCDB-1825-4320-BCD4-C60F044E243B}" dt="2021-06-21T21:40:00.098" v="571" actId="123"/>
          <ac:spMkLst>
            <pc:docMk/>
            <pc:sldMk cId="2278014409" sldId="641"/>
            <ac:spMk id="28" creationId="{C83799BF-692F-4EF0-93DA-FCAAEFB10701}"/>
          </ac:spMkLst>
        </pc:spChg>
        <pc:grpChg chg="add del mod">
          <ac:chgData name="MANUEL ALBERTO GUEVARA  NAJARRO" userId="dc0839a7-ef25-445d-88fe-29223dfab4a5" providerId="ADAL" clId="{41A8DCDB-1825-4320-BCD4-C60F044E243B}" dt="2021-06-21T21:35:52.798" v="377" actId="165"/>
          <ac:grpSpMkLst>
            <pc:docMk/>
            <pc:sldMk cId="2278014409" sldId="641"/>
            <ac:grpSpMk id="2" creationId="{DF3B6C59-CEF5-4CD1-87A7-F371DC963B4C}"/>
          </ac:grpSpMkLst>
        </pc:grpChg>
        <pc:picChg chg="add del mod topLvl">
          <ac:chgData name="MANUEL ALBERTO GUEVARA  NAJARRO" userId="dc0839a7-ef25-445d-88fe-29223dfab4a5" providerId="ADAL" clId="{41A8DCDB-1825-4320-BCD4-C60F044E243B}" dt="2021-06-21T21:37:18.258" v="512" actId="478"/>
          <ac:picMkLst>
            <pc:docMk/>
            <pc:sldMk cId="2278014409" sldId="641"/>
            <ac:picMk id="20" creationId="{CDFEA264-025E-4547-872D-6C4D8CD870B2}"/>
          </ac:picMkLst>
        </pc:picChg>
        <pc:picChg chg="add del mod topLvl">
          <ac:chgData name="MANUEL ALBERTO GUEVARA  NAJARRO" userId="dc0839a7-ef25-445d-88fe-29223dfab4a5" providerId="ADAL" clId="{41A8DCDB-1825-4320-BCD4-C60F044E243B}" dt="2021-06-21T21:37:18.258" v="512" actId="478"/>
          <ac:picMkLst>
            <pc:docMk/>
            <pc:sldMk cId="2278014409" sldId="641"/>
            <ac:picMk id="21" creationId="{404F78C4-48EE-456D-B339-19B2ACF0C9B7}"/>
          </ac:picMkLst>
        </pc:picChg>
        <pc:picChg chg="add del mod topLvl">
          <ac:chgData name="MANUEL ALBERTO GUEVARA  NAJARRO" userId="dc0839a7-ef25-445d-88fe-29223dfab4a5" providerId="ADAL" clId="{41A8DCDB-1825-4320-BCD4-C60F044E243B}" dt="2021-06-21T21:37:18.258" v="512" actId="478"/>
          <ac:picMkLst>
            <pc:docMk/>
            <pc:sldMk cId="2278014409" sldId="641"/>
            <ac:picMk id="22" creationId="{3A2A0F55-7C75-4D17-A7AB-85C851D026D0}"/>
          </ac:picMkLst>
        </pc:picChg>
        <pc:picChg chg="del">
          <ac:chgData name="MANUEL ALBERTO GUEVARA  NAJARRO" userId="dc0839a7-ef25-445d-88fe-29223dfab4a5" providerId="ADAL" clId="{41A8DCDB-1825-4320-BCD4-C60F044E243B}" dt="2021-06-21T21:35:26.177" v="315" actId="478"/>
          <ac:picMkLst>
            <pc:docMk/>
            <pc:sldMk cId="2278014409" sldId="641"/>
            <ac:picMk id="2050" creationId="{F41BD842-E90D-40FF-A5A0-44400C828A13}"/>
          </ac:picMkLst>
        </pc:picChg>
      </pc:sldChg>
      <pc:sldChg chg="modSp add mod">
        <pc:chgData name="MANUEL ALBERTO GUEVARA  NAJARRO" userId="dc0839a7-ef25-445d-88fe-29223dfab4a5" providerId="ADAL" clId="{41A8DCDB-1825-4320-BCD4-C60F044E243B}" dt="2021-06-21T21:40:47.717" v="597" actId="207"/>
        <pc:sldMkLst>
          <pc:docMk/>
          <pc:sldMk cId="2839708453" sldId="642"/>
        </pc:sldMkLst>
        <pc:spChg chg="mod">
          <ac:chgData name="MANUEL ALBERTO GUEVARA  NAJARRO" userId="dc0839a7-ef25-445d-88fe-29223dfab4a5" providerId="ADAL" clId="{41A8DCDB-1825-4320-BCD4-C60F044E243B}" dt="2021-06-21T21:40:47.717" v="597" actId="207"/>
          <ac:spMkLst>
            <pc:docMk/>
            <pc:sldMk cId="2839708453" sldId="642"/>
            <ac:spMk id="23" creationId="{DDB2769D-3B5A-43C2-B970-2B574C5548CD}"/>
          </ac:spMkLst>
        </pc:spChg>
        <pc:spChg chg="mod">
          <ac:chgData name="MANUEL ALBERTO GUEVARA  NAJARRO" userId="dc0839a7-ef25-445d-88fe-29223dfab4a5" providerId="ADAL" clId="{41A8DCDB-1825-4320-BCD4-C60F044E243B}" dt="2021-06-21T21:40:08.537" v="576" actId="113"/>
          <ac:spMkLst>
            <pc:docMk/>
            <pc:sldMk cId="2839708453" sldId="642"/>
            <ac:spMk id="24" creationId="{BF6B74F7-78A0-4F4D-9EAC-CFB28D67648A}"/>
          </ac:spMkLst>
        </pc:spChg>
        <pc:spChg chg="mod">
          <ac:chgData name="MANUEL ALBERTO GUEVARA  NAJARRO" userId="dc0839a7-ef25-445d-88fe-29223dfab4a5" providerId="ADAL" clId="{41A8DCDB-1825-4320-BCD4-C60F044E243B}" dt="2021-06-21T21:40:40.172" v="596" actId="207"/>
          <ac:spMkLst>
            <pc:docMk/>
            <pc:sldMk cId="2839708453" sldId="642"/>
            <ac:spMk id="25" creationId="{ACF2B8B9-090F-46FF-A9F6-8F3E19D85244}"/>
          </ac:spMkLst>
        </pc:spChg>
        <pc:spChg chg="mod">
          <ac:chgData name="MANUEL ALBERTO GUEVARA  NAJARRO" userId="dc0839a7-ef25-445d-88fe-29223dfab4a5" providerId="ADAL" clId="{41A8DCDB-1825-4320-BCD4-C60F044E243B}" dt="2021-06-21T21:40:13.247" v="581" actId="123"/>
          <ac:spMkLst>
            <pc:docMk/>
            <pc:sldMk cId="2839708453" sldId="642"/>
            <ac:spMk id="26" creationId="{EEA1727B-D8DA-4A2D-B70A-ED06108F6D83}"/>
          </ac:spMkLst>
        </pc:spChg>
        <pc:spChg chg="mod">
          <ac:chgData name="MANUEL ALBERTO GUEVARA  NAJARRO" userId="dc0839a7-ef25-445d-88fe-29223dfab4a5" providerId="ADAL" clId="{41A8DCDB-1825-4320-BCD4-C60F044E243B}" dt="2021-06-21T21:40:33.727" v="593" actId="207"/>
          <ac:spMkLst>
            <pc:docMk/>
            <pc:sldMk cId="2839708453" sldId="642"/>
            <ac:spMk id="27" creationId="{97CAEDB3-5C01-49DA-BB8D-CAA997A24E8E}"/>
          </ac:spMkLst>
        </pc:spChg>
        <pc:spChg chg="mod">
          <ac:chgData name="MANUEL ALBERTO GUEVARA  NAJARRO" userId="dc0839a7-ef25-445d-88fe-29223dfab4a5" providerId="ADAL" clId="{41A8DCDB-1825-4320-BCD4-C60F044E243B}" dt="2021-06-21T21:40:18.237" v="586" actId="123"/>
          <ac:spMkLst>
            <pc:docMk/>
            <pc:sldMk cId="2839708453" sldId="642"/>
            <ac:spMk id="28" creationId="{C83799BF-692F-4EF0-93DA-FCAAEFB10701}"/>
          </ac:spMkLst>
        </pc:spChg>
      </pc:sldChg>
      <pc:sldChg chg="addSp delSp modSp new mod">
        <pc:chgData name="MANUEL ALBERTO GUEVARA  NAJARRO" userId="dc0839a7-ef25-445d-88fe-29223dfab4a5" providerId="ADAL" clId="{41A8DCDB-1825-4320-BCD4-C60F044E243B}" dt="2021-06-21T21:42:30.733" v="650" actId="27636"/>
        <pc:sldMkLst>
          <pc:docMk/>
          <pc:sldMk cId="417078456" sldId="643"/>
        </pc:sldMkLst>
        <pc:spChg chg="del">
          <ac:chgData name="MANUEL ALBERTO GUEVARA  NAJARRO" userId="dc0839a7-ef25-445d-88fe-29223dfab4a5" providerId="ADAL" clId="{41A8DCDB-1825-4320-BCD4-C60F044E243B}" dt="2021-06-21T21:41:17.223" v="603" actId="478"/>
          <ac:spMkLst>
            <pc:docMk/>
            <pc:sldMk cId="417078456" sldId="643"/>
            <ac:spMk id="2" creationId="{24C85101-AD3F-488B-BC6E-6075C45789F5}"/>
          </ac:spMkLst>
        </pc:spChg>
        <pc:spChg chg="del">
          <ac:chgData name="MANUEL ALBERTO GUEVARA  NAJARRO" userId="dc0839a7-ef25-445d-88fe-29223dfab4a5" providerId="ADAL" clId="{41A8DCDB-1825-4320-BCD4-C60F044E243B}" dt="2021-06-21T21:41:17.223" v="603" actId="478"/>
          <ac:spMkLst>
            <pc:docMk/>
            <pc:sldMk cId="417078456" sldId="643"/>
            <ac:spMk id="3" creationId="{754B0386-5F48-4E86-B770-92646953E559}"/>
          </ac:spMkLst>
        </pc:spChg>
        <pc:spChg chg="del">
          <ac:chgData name="MANUEL ALBERTO GUEVARA  NAJARRO" userId="dc0839a7-ef25-445d-88fe-29223dfab4a5" providerId="ADAL" clId="{41A8DCDB-1825-4320-BCD4-C60F044E243B}" dt="2021-06-21T21:41:17.223" v="603" actId="478"/>
          <ac:spMkLst>
            <pc:docMk/>
            <pc:sldMk cId="417078456" sldId="643"/>
            <ac:spMk id="4" creationId="{00112B29-203D-47EE-964B-D48F0835600A}"/>
          </ac:spMkLst>
        </pc:spChg>
        <pc:spChg chg="del mod">
          <ac:chgData name="MANUEL ALBERTO GUEVARA  NAJARRO" userId="dc0839a7-ef25-445d-88fe-29223dfab4a5" providerId="ADAL" clId="{41A8DCDB-1825-4320-BCD4-C60F044E243B}" dt="2021-06-21T21:41:17.223" v="603" actId="478"/>
          <ac:spMkLst>
            <pc:docMk/>
            <pc:sldMk cId="417078456" sldId="643"/>
            <ac:spMk id="5" creationId="{8A87BCEB-7EA8-4C62-8CE3-07BA9F787855}"/>
          </ac:spMkLst>
        </pc:spChg>
        <pc:spChg chg="add del mod">
          <ac:chgData name="MANUEL ALBERTO GUEVARA  NAJARRO" userId="dc0839a7-ef25-445d-88fe-29223dfab4a5" providerId="ADAL" clId="{41A8DCDB-1825-4320-BCD4-C60F044E243B}" dt="2021-06-21T21:41:15.941" v="602"/>
          <ac:spMkLst>
            <pc:docMk/>
            <pc:sldMk cId="417078456" sldId="643"/>
            <ac:spMk id="6" creationId="{B0F6B7AC-2836-4DC2-B410-B250D1A97323}"/>
          </ac:spMkLst>
        </pc:spChg>
        <pc:spChg chg="add del mod">
          <ac:chgData name="MANUEL ALBERTO GUEVARA  NAJARRO" userId="dc0839a7-ef25-445d-88fe-29223dfab4a5" providerId="ADAL" clId="{41A8DCDB-1825-4320-BCD4-C60F044E243B}" dt="2021-06-21T21:42:11.767" v="615" actId="478"/>
          <ac:spMkLst>
            <pc:docMk/>
            <pc:sldMk cId="417078456" sldId="643"/>
            <ac:spMk id="7" creationId="{77F2D090-AC81-44A9-B1C1-7C10E88676A3}"/>
          </ac:spMkLst>
        </pc:spChg>
        <pc:spChg chg="add mod">
          <ac:chgData name="MANUEL ALBERTO GUEVARA  NAJARRO" userId="dc0839a7-ef25-445d-88fe-29223dfab4a5" providerId="ADAL" clId="{41A8DCDB-1825-4320-BCD4-C60F044E243B}" dt="2021-06-21T21:42:12.357" v="616"/>
          <ac:spMkLst>
            <pc:docMk/>
            <pc:sldMk cId="417078456" sldId="643"/>
            <ac:spMk id="8" creationId="{278F6827-E522-4A24-9110-BFFBDFDDE5AF}"/>
          </ac:spMkLst>
        </pc:spChg>
        <pc:spChg chg="add mod">
          <ac:chgData name="MANUEL ALBERTO GUEVARA  NAJARRO" userId="dc0839a7-ef25-445d-88fe-29223dfab4a5" providerId="ADAL" clId="{41A8DCDB-1825-4320-BCD4-C60F044E243B}" dt="2021-06-21T21:42:30.733" v="650" actId="27636"/>
          <ac:spMkLst>
            <pc:docMk/>
            <pc:sldMk cId="417078456" sldId="643"/>
            <ac:spMk id="9" creationId="{BA062DE7-2CC4-4B70-899E-B4A902F80B3E}"/>
          </ac:spMkLst>
        </pc:spChg>
      </pc:sldChg>
      <pc:sldMasterChg chg="addSldLayout delSldLayout modSldLayout">
        <pc:chgData name="MANUEL ALBERTO GUEVARA  NAJARRO" userId="dc0839a7-ef25-445d-88fe-29223dfab4a5" providerId="ADAL" clId="{41A8DCDB-1825-4320-BCD4-C60F044E243B}" dt="2021-06-21T21:16:52.890" v="53" actId="22"/>
        <pc:sldMasterMkLst>
          <pc:docMk/>
          <pc:sldMasterMk cId="2832967511" sldId="2147483732"/>
        </pc:sldMasterMkLst>
        <pc:sldLayoutChg chg="del">
          <pc:chgData name="MANUEL ALBERTO GUEVARA  NAJARRO" userId="dc0839a7-ef25-445d-88fe-29223dfab4a5" providerId="ADAL" clId="{41A8DCDB-1825-4320-BCD4-C60F044E243B}" dt="2021-06-21T20:54:01.402" v="1" actId="47"/>
          <pc:sldLayoutMkLst>
            <pc:docMk/>
            <pc:sldMasterMk cId="2832967511" sldId="2147483732"/>
            <pc:sldLayoutMk cId="1851318921" sldId="2147483751"/>
          </pc:sldLayoutMkLst>
        </pc:sldLayoutChg>
        <pc:sldLayoutChg chg="del">
          <pc:chgData name="MANUEL ALBERTO GUEVARA  NAJARRO" userId="dc0839a7-ef25-445d-88fe-29223dfab4a5" providerId="ADAL" clId="{41A8DCDB-1825-4320-BCD4-C60F044E243B}" dt="2021-06-21T20:53:43.452" v="0" actId="47"/>
          <pc:sldLayoutMkLst>
            <pc:docMk/>
            <pc:sldMasterMk cId="2832967511" sldId="2147483732"/>
            <pc:sldLayoutMk cId="557531670" sldId="2147483752"/>
          </pc:sldLayoutMkLst>
        </pc:sldLayoutChg>
        <pc:sldLayoutChg chg="add mod">
          <pc:chgData name="MANUEL ALBERTO GUEVARA  NAJARRO" userId="dc0839a7-ef25-445d-88fe-29223dfab4a5" providerId="ADAL" clId="{41A8DCDB-1825-4320-BCD4-C60F044E243B}" dt="2021-06-21T21:16:52.890" v="53" actId="22"/>
          <pc:sldLayoutMkLst>
            <pc:docMk/>
            <pc:sldMasterMk cId="2832967511" sldId="2147483732"/>
            <pc:sldLayoutMk cId="3223983693" sldId="2147483754"/>
          </pc:sldLayoutMkLst>
        </pc:sldLayoutChg>
      </pc:sldMasterChg>
    </pc:docChg>
  </pc:docChgLst>
  <pc:docChgLst>
    <pc:chgData name="Desarrollo Curricular" clId="Web-{D03FB84D-AF2A-461A-B46F-DD7B3F5826B6}"/>
    <pc:docChg chg="addSld delSld modSld sldOrd">
      <pc:chgData name="Desarrollo Curricular" userId="" providerId="" clId="Web-{D03FB84D-AF2A-461A-B46F-DD7B3F5826B6}" dt="2021-05-26T13:43:00.766" v="14" actId="20577"/>
      <pc:docMkLst>
        <pc:docMk/>
      </pc:docMkLst>
      <pc:sldChg chg="modSp del">
        <pc:chgData name="Desarrollo Curricular" userId="" providerId="" clId="Web-{D03FB84D-AF2A-461A-B46F-DD7B3F5826B6}" dt="2021-05-26T13:42:01.718" v="1"/>
        <pc:sldMkLst>
          <pc:docMk/>
          <pc:sldMk cId="3825174403" sldId="288"/>
        </pc:sldMkLst>
        <pc:spChg chg="mod">
          <ac:chgData name="Desarrollo Curricular" userId="" providerId="" clId="Web-{D03FB84D-AF2A-461A-B46F-DD7B3F5826B6}" dt="2021-05-26T13:41:45.593" v="0" actId="20577"/>
          <ac:spMkLst>
            <pc:docMk/>
            <pc:sldMk cId="3825174403" sldId="288"/>
            <ac:spMk id="2" creationId="{429C049A-7F2A-BC47-B9C2-0C6CE4CD201C}"/>
          </ac:spMkLst>
        </pc:spChg>
      </pc:sldChg>
      <pc:sldChg chg="addSp delSp">
        <pc:chgData name="Desarrollo Curricular" userId="" providerId="" clId="Web-{D03FB84D-AF2A-461A-B46F-DD7B3F5826B6}" dt="2021-05-26T13:42:13.562" v="5"/>
        <pc:sldMkLst>
          <pc:docMk/>
          <pc:sldMk cId="2866921917" sldId="563"/>
        </pc:sldMkLst>
        <pc:spChg chg="add del">
          <ac:chgData name="Desarrollo Curricular" userId="" providerId="" clId="Web-{D03FB84D-AF2A-461A-B46F-DD7B3F5826B6}" dt="2021-05-26T13:42:13.562" v="5"/>
          <ac:spMkLst>
            <pc:docMk/>
            <pc:sldMk cId="2866921917" sldId="563"/>
            <ac:spMk id="3" creationId="{510C7750-92C1-4B86-BEC3-F7F77A015369}"/>
          </ac:spMkLst>
        </pc:spChg>
        <pc:spChg chg="add del">
          <ac:chgData name="Desarrollo Curricular" userId="" providerId="" clId="Web-{D03FB84D-AF2A-461A-B46F-DD7B3F5826B6}" dt="2021-05-26T13:42:10.109" v="4"/>
          <ac:spMkLst>
            <pc:docMk/>
            <pc:sldMk cId="2866921917" sldId="563"/>
            <ac:spMk id="4" creationId="{E7D933D2-DD93-46CE-A7F9-DD0D45489857}"/>
          </ac:spMkLst>
        </pc:spChg>
      </pc:sldChg>
      <pc:sldChg chg="addSp">
        <pc:chgData name="Desarrollo Curricular" userId="" providerId="" clId="Web-{D03FB84D-AF2A-461A-B46F-DD7B3F5826B6}" dt="2021-05-26T13:42:31.625" v="6"/>
        <pc:sldMkLst>
          <pc:docMk/>
          <pc:sldMk cId="1026487" sldId="564"/>
        </pc:sldMkLst>
        <pc:spChg chg="add">
          <ac:chgData name="Desarrollo Curricular" userId="" providerId="" clId="Web-{D03FB84D-AF2A-461A-B46F-DD7B3F5826B6}" dt="2021-05-26T13:42:31.625" v="6"/>
          <ac:spMkLst>
            <pc:docMk/>
            <pc:sldMk cId="1026487" sldId="564"/>
            <ac:spMk id="3" creationId="{BC057E80-EF45-4BFA-81AB-236A4564C5A5}"/>
          </ac:spMkLst>
        </pc:spChg>
      </pc:sldChg>
      <pc:sldChg chg="addSp delSp modSp add ord replId">
        <pc:chgData name="Desarrollo Curricular" userId="" providerId="" clId="Web-{D03FB84D-AF2A-461A-B46F-DD7B3F5826B6}" dt="2021-05-26T13:43:00.766" v="14" actId="20577"/>
        <pc:sldMkLst>
          <pc:docMk/>
          <pc:sldMk cId="3657153734" sldId="625"/>
        </pc:sldMkLst>
        <pc:spChg chg="add del mod">
          <ac:chgData name="Desarrollo Curricular" userId="" providerId="" clId="Web-{D03FB84D-AF2A-461A-B46F-DD7B3F5826B6}" dt="2021-05-26T13:42:53.641" v="12"/>
          <ac:spMkLst>
            <pc:docMk/>
            <pc:sldMk cId="3657153734" sldId="625"/>
            <ac:spMk id="2" creationId="{C41C7A3F-DDF6-48FE-96D5-11DA799F028A}"/>
          </ac:spMkLst>
        </pc:spChg>
        <pc:spChg chg="mod">
          <ac:chgData name="Desarrollo Curricular" userId="" providerId="" clId="Web-{D03FB84D-AF2A-461A-B46F-DD7B3F5826B6}" dt="2021-05-26T13:43:00.766" v="14" actId="20577"/>
          <ac:spMkLst>
            <pc:docMk/>
            <pc:sldMk cId="3657153734" sldId="625"/>
            <ac:spMk id="3" creationId="{7279C2AC-66F9-4C8F-929B-40A387D8CCE2}"/>
          </ac:spMkLst>
        </pc:spChg>
      </pc:sldChg>
    </pc:docChg>
  </pc:docChgLst>
  <pc:docChgLst>
    <pc:chgData name="Desarrollo Curricular" clId="Web-{E1BD9046-ADBE-4791-90D3-255924FFE5AD}"/>
    <pc:docChg chg="delSld modSld">
      <pc:chgData name="Desarrollo Curricular" userId="" providerId="" clId="Web-{E1BD9046-ADBE-4791-90D3-255924FFE5AD}" dt="2021-05-31T22:24:23.656" v="1"/>
      <pc:docMkLst>
        <pc:docMk/>
      </pc:docMkLst>
      <pc:sldChg chg="delSp">
        <pc:chgData name="Desarrollo Curricular" userId="" providerId="" clId="Web-{E1BD9046-ADBE-4791-90D3-255924FFE5AD}" dt="2021-05-31T22:24:23.656" v="1"/>
        <pc:sldMkLst>
          <pc:docMk/>
          <pc:sldMk cId="2866921917" sldId="563"/>
        </pc:sldMkLst>
        <pc:spChg chg="del">
          <ac:chgData name="Desarrollo Curricular" userId="" providerId="" clId="Web-{E1BD9046-ADBE-4791-90D3-255924FFE5AD}" dt="2021-05-31T22:24:23.656" v="1"/>
          <ac:spMkLst>
            <pc:docMk/>
            <pc:sldMk cId="2866921917" sldId="563"/>
            <ac:spMk id="3" creationId="{510FA6F5-77D4-D245-A373-981E07E592A9}"/>
          </ac:spMkLst>
        </pc:spChg>
      </pc:sldChg>
      <pc:sldChg chg="del">
        <pc:chgData name="Desarrollo Curricular" userId="" providerId="" clId="Web-{E1BD9046-ADBE-4791-90D3-255924FFE5AD}" dt="2021-05-31T22:24:16.796" v="0"/>
        <pc:sldMkLst>
          <pc:docMk/>
          <pc:sldMk cId="3657153734" sldId="625"/>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PE"/>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B3B13FF-DAD0-4A57-BC88-3ADCEDB569DD}" type="datetimeFigureOut">
              <a:rPr lang="es-PE" smtClean="0"/>
              <a:t>24/08/2021</a:t>
            </a:fld>
            <a:endParaRPr lang="es-PE"/>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PE"/>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PE"/>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1F7BF2-E25C-416F-B974-26A2DDEA6F90}" type="slidenum">
              <a:rPr lang="es-PE" smtClean="0"/>
              <a:t>‹#›</a:t>
            </a:fld>
            <a:endParaRPr lang="es-PE"/>
          </a:p>
        </p:txBody>
      </p:sp>
    </p:spTree>
    <p:extLst>
      <p:ext uri="{BB962C8B-B14F-4D97-AF65-F5344CB8AC3E}">
        <p14:creationId xmlns:p14="http://schemas.microsoft.com/office/powerpoint/2010/main" val="31853651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Portada sin imagen">
    <p:bg>
      <p:bgPr>
        <a:solidFill>
          <a:srgbClr val="6E00EC"/>
        </a:solidFill>
        <a:effectLst/>
      </p:bgPr>
    </p:bg>
    <p:spTree>
      <p:nvGrpSpPr>
        <p:cNvPr id="1" name=""/>
        <p:cNvGrpSpPr/>
        <p:nvPr/>
      </p:nvGrpSpPr>
      <p:grpSpPr>
        <a:xfrm>
          <a:off x="0" y="0"/>
          <a:ext cx="0" cy="0"/>
          <a:chOff x="0" y="0"/>
          <a:chExt cx="0" cy="0"/>
        </a:xfrm>
      </p:grpSpPr>
      <p:sp>
        <p:nvSpPr>
          <p:cNvPr id="14" name="Marcador de texto 2">
            <a:extLst>
              <a:ext uri="{FF2B5EF4-FFF2-40B4-BE49-F238E27FC236}">
                <a16:creationId xmlns:a16="http://schemas.microsoft.com/office/drawing/2014/main" id="{037979B9-B653-2C4F-AA12-63A20D653790}"/>
              </a:ext>
            </a:extLst>
          </p:cNvPr>
          <p:cNvSpPr>
            <a:spLocks noGrp="1"/>
          </p:cNvSpPr>
          <p:nvPr>
            <p:ph type="body" sz="quarter" idx="14" hasCustomPrompt="1"/>
          </p:nvPr>
        </p:nvSpPr>
        <p:spPr>
          <a:xfrm>
            <a:off x="381000" y="2592367"/>
            <a:ext cx="5055042" cy="1890241"/>
          </a:xfrm>
          <a:prstGeom prst="rect">
            <a:avLst/>
          </a:prstGeom>
        </p:spPr>
        <p:txBody>
          <a:bodyPr lIns="0" tIns="0" rIns="0" bIns="0">
            <a:noAutofit/>
          </a:bodyPr>
          <a:lstStyle>
            <a:lvl1pPr marL="0" indent="0">
              <a:lnSpc>
                <a:spcPct val="100000"/>
              </a:lnSpc>
              <a:buNone/>
              <a:defRPr sz="5000" b="1" spc="0">
                <a:solidFill>
                  <a:srgbClr val="FFC922"/>
                </a:solidFill>
                <a:latin typeface="Stag Book" panose="02000503060000020004" pitchFamily="2" charset="77"/>
                <a:cs typeface="Arial" panose="020B0604020202020204" pitchFamily="34" charset="0"/>
              </a:defRPr>
            </a:lvl1pPr>
            <a:lvl2pPr marL="4572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s-PE" dirty="0"/>
              <a:t>Título</a:t>
            </a:r>
            <a:br>
              <a:rPr lang="es-PE" dirty="0"/>
            </a:br>
            <a:r>
              <a:rPr lang="es-PE" dirty="0"/>
              <a:t>(Stag Negrita, 50 pts.)</a:t>
            </a:r>
          </a:p>
        </p:txBody>
      </p:sp>
      <p:grpSp>
        <p:nvGrpSpPr>
          <p:cNvPr id="15" name="Grupo 14">
            <a:extLst>
              <a:ext uri="{FF2B5EF4-FFF2-40B4-BE49-F238E27FC236}">
                <a16:creationId xmlns:a16="http://schemas.microsoft.com/office/drawing/2014/main" id="{47577362-9D0F-8643-8DBD-5F4EFAC5F2CD}"/>
              </a:ext>
            </a:extLst>
          </p:cNvPr>
          <p:cNvGrpSpPr/>
          <p:nvPr/>
        </p:nvGrpSpPr>
        <p:grpSpPr>
          <a:xfrm>
            <a:off x="381000" y="1913698"/>
            <a:ext cx="490972" cy="438507"/>
            <a:chOff x="692987" y="1092326"/>
            <a:chExt cx="490972" cy="438507"/>
          </a:xfrm>
        </p:grpSpPr>
        <p:sp>
          <p:nvSpPr>
            <p:cNvPr id="22" name="Rectángulo 21">
              <a:extLst>
                <a:ext uri="{FF2B5EF4-FFF2-40B4-BE49-F238E27FC236}">
                  <a16:creationId xmlns:a16="http://schemas.microsoft.com/office/drawing/2014/main" id="{29A2D926-63FC-714D-87A6-1AB8BF4DD985}"/>
                </a:ext>
              </a:extLst>
            </p:cNvPr>
            <p:cNvSpPr/>
            <p:nvPr/>
          </p:nvSpPr>
          <p:spPr>
            <a:xfrm>
              <a:off x="1104206" y="1092326"/>
              <a:ext cx="65856" cy="4253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sp>
          <p:nvSpPr>
            <p:cNvPr id="23" name="Rectángulo 22">
              <a:extLst>
                <a:ext uri="{FF2B5EF4-FFF2-40B4-BE49-F238E27FC236}">
                  <a16:creationId xmlns:a16="http://schemas.microsoft.com/office/drawing/2014/main" id="{6F29BC49-3B20-A54D-9DEC-B16A707F6EF2}"/>
                </a:ext>
              </a:extLst>
            </p:cNvPr>
            <p:cNvSpPr/>
            <p:nvPr/>
          </p:nvSpPr>
          <p:spPr>
            <a:xfrm rot="5400000">
              <a:off x="924435" y="1285206"/>
              <a:ext cx="65856" cy="4253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sp>
          <p:nvSpPr>
            <p:cNvPr id="24" name="Rectángulo 23">
              <a:extLst>
                <a:ext uri="{FF2B5EF4-FFF2-40B4-BE49-F238E27FC236}">
                  <a16:creationId xmlns:a16="http://schemas.microsoft.com/office/drawing/2014/main" id="{937EB12D-8E34-A04B-B667-D0DAEA400D73}"/>
                </a:ext>
              </a:extLst>
            </p:cNvPr>
            <p:cNvSpPr/>
            <p:nvPr/>
          </p:nvSpPr>
          <p:spPr>
            <a:xfrm rot="18858645">
              <a:off x="905545" y="1041887"/>
              <a:ext cx="65856" cy="4909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grpSp>
      <p:pic>
        <p:nvPicPr>
          <p:cNvPr id="25" name="Imagen 24" descr="Imagen que contiene Icono&#10;&#10;Descripción generada automáticamente">
            <a:extLst>
              <a:ext uri="{FF2B5EF4-FFF2-40B4-BE49-F238E27FC236}">
                <a16:creationId xmlns:a16="http://schemas.microsoft.com/office/drawing/2014/main" id="{A14E9BB1-7723-AD4F-84EB-C4F8B3E2A430}"/>
              </a:ext>
            </a:extLst>
          </p:cNvPr>
          <p:cNvPicPr>
            <a:picLocks noChangeAspect="1"/>
          </p:cNvPicPr>
          <p:nvPr/>
        </p:nvPicPr>
        <p:blipFill>
          <a:blip r:embed="rId2"/>
          <a:stretch>
            <a:fillRect/>
          </a:stretch>
        </p:blipFill>
        <p:spPr>
          <a:xfrm>
            <a:off x="11153914" y="5429250"/>
            <a:ext cx="542647" cy="896937"/>
          </a:xfrm>
          <a:prstGeom prst="rect">
            <a:avLst/>
          </a:prstGeom>
        </p:spPr>
      </p:pic>
      <p:sp>
        <p:nvSpPr>
          <p:cNvPr id="10" name="Marcador de número de diapositiva 6">
            <a:extLst>
              <a:ext uri="{FF2B5EF4-FFF2-40B4-BE49-F238E27FC236}">
                <a16:creationId xmlns:a16="http://schemas.microsoft.com/office/drawing/2014/main" id="{C983230A-D192-6742-81C7-4245B8E4EBA7}"/>
              </a:ext>
            </a:extLst>
          </p:cNvPr>
          <p:cNvSpPr>
            <a:spLocks noGrp="1"/>
          </p:cNvSpPr>
          <p:nvPr>
            <p:ph type="sldNum" sz="quarter" idx="12"/>
          </p:nvPr>
        </p:nvSpPr>
        <p:spPr>
          <a:xfrm>
            <a:off x="483354" y="6180902"/>
            <a:ext cx="3255292" cy="336135"/>
          </a:xfrm>
          <a:prstGeom prst="rect">
            <a:avLst/>
          </a:prstGeom>
        </p:spPr>
        <p:txBody>
          <a:bodyPr wrap="square"/>
          <a:lstStyle>
            <a:lvl1pPr>
              <a:defRPr sz="1600" b="0">
                <a:solidFill>
                  <a:schemeClr val="bg1"/>
                </a:solidFill>
                <a:latin typeface="Arial" panose="020B0604020202020204" pitchFamily="34" charset="0"/>
                <a:cs typeface="Arial" panose="020B0604020202020204" pitchFamily="34" charset="0"/>
              </a:defRPr>
            </a:lvl1pPr>
          </a:lstStyle>
          <a:p>
            <a:fld id="{AE3E7D5E-43FC-DC40-A502-AD97ED5A1D44}" type="slidenum">
              <a:rPr lang="es-PE" smtClean="0"/>
              <a:t>‹#›</a:t>
            </a:fld>
            <a:endParaRPr lang="es-PE"/>
          </a:p>
        </p:txBody>
      </p:sp>
    </p:spTree>
    <p:extLst>
      <p:ext uri="{BB962C8B-B14F-4D97-AF65-F5344CB8AC3E}">
        <p14:creationId xmlns:p14="http://schemas.microsoft.com/office/powerpoint/2010/main" val="28922737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ido">
    <p:spTree>
      <p:nvGrpSpPr>
        <p:cNvPr id="1" name=""/>
        <p:cNvGrpSpPr/>
        <p:nvPr/>
      </p:nvGrpSpPr>
      <p:grpSpPr>
        <a:xfrm>
          <a:off x="0" y="0"/>
          <a:ext cx="0" cy="0"/>
          <a:chOff x="0" y="0"/>
          <a:chExt cx="0" cy="0"/>
        </a:xfrm>
      </p:grpSpPr>
      <p:sp>
        <p:nvSpPr>
          <p:cNvPr id="6" name="Marcador de texto 7">
            <a:extLst>
              <a:ext uri="{FF2B5EF4-FFF2-40B4-BE49-F238E27FC236}">
                <a16:creationId xmlns:a16="http://schemas.microsoft.com/office/drawing/2014/main" id="{47CAAA53-8FBB-41A3-92A8-1911E50848D6}"/>
              </a:ext>
            </a:extLst>
          </p:cNvPr>
          <p:cNvSpPr>
            <a:spLocks noGrp="1"/>
          </p:cNvSpPr>
          <p:nvPr>
            <p:ph type="body" sz="quarter" idx="16" hasCustomPrompt="1"/>
          </p:nvPr>
        </p:nvSpPr>
        <p:spPr>
          <a:xfrm>
            <a:off x="2368064" y="2147077"/>
            <a:ext cx="9328635" cy="390258"/>
          </a:xfrm>
          <a:prstGeom prst="rect">
            <a:avLst/>
          </a:prstGeom>
        </p:spPr>
        <p:txBody>
          <a:bodyPr lIns="0" tIns="0" rIns="0" bIns="0"/>
          <a:lstStyle>
            <a:lvl1pPr marL="0" marR="0" indent="0" algn="l" defTabSz="914400" rtl="0" eaLnBrk="1" fontAlgn="auto" latinLnBrk="0" hangingPunct="1">
              <a:lnSpc>
                <a:spcPct val="150000"/>
              </a:lnSpc>
              <a:spcBef>
                <a:spcPts val="1000"/>
              </a:spcBef>
              <a:spcAft>
                <a:spcPts val="0"/>
              </a:spcAft>
              <a:buClrTx/>
              <a:buSzTx/>
              <a:buFont typeface="+mj-lt"/>
              <a:buNone/>
              <a:tabLst/>
              <a:defRPr sz="1800" b="1">
                <a:solidFill>
                  <a:schemeClr val="tx1"/>
                </a:solidFill>
                <a:latin typeface="Arial" panose="020B0604020202020204" pitchFamily="34" charset="0"/>
                <a:cs typeface="Arial" panose="020B0604020202020204" pitchFamily="34" charset="0"/>
              </a:defRPr>
            </a:lvl1pPr>
            <a:lvl2pPr marL="457200" indent="0">
              <a:buFont typeface="+mj-lt"/>
              <a:buNone/>
              <a:defRPr/>
            </a:lvl2pPr>
            <a:lvl3pPr marL="914400" indent="0">
              <a:buFont typeface="+mj-lt"/>
              <a:buNone/>
              <a:defRPr/>
            </a:lvl3pPr>
            <a:lvl4pPr marL="1371600" indent="0">
              <a:buFont typeface="+mj-lt"/>
              <a:buNone/>
              <a:defRPr/>
            </a:lvl4pPr>
            <a:lvl5pPr marL="1828800" indent="0">
              <a:buFont typeface="+mj-lt"/>
              <a:buNone/>
              <a:defRPr/>
            </a:lvl5pPr>
          </a:lstStyle>
          <a:p>
            <a:pPr lvl="0"/>
            <a:r>
              <a:rPr lang="es-PE" dirty="0"/>
              <a:t>Título contenido</a:t>
            </a:r>
          </a:p>
        </p:txBody>
      </p:sp>
      <p:sp>
        <p:nvSpPr>
          <p:cNvPr id="7" name="Marcador de texto 7">
            <a:extLst>
              <a:ext uri="{FF2B5EF4-FFF2-40B4-BE49-F238E27FC236}">
                <a16:creationId xmlns:a16="http://schemas.microsoft.com/office/drawing/2014/main" id="{826A7C83-3069-44DD-A398-08B0D14E8235}"/>
              </a:ext>
            </a:extLst>
          </p:cNvPr>
          <p:cNvSpPr>
            <a:spLocks noGrp="1"/>
          </p:cNvSpPr>
          <p:nvPr>
            <p:ph type="body" sz="quarter" idx="17" hasCustomPrompt="1"/>
          </p:nvPr>
        </p:nvSpPr>
        <p:spPr>
          <a:xfrm>
            <a:off x="2368063" y="2805094"/>
            <a:ext cx="9328635" cy="390258"/>
          </a:xfrm>
          <a:prstGeom prst="rect">
            <a:avLst/>
          </a:prstGeom>
        </p:spPr>
        <p:txBody>
          <a:bodyPr lIns="0" tIns="0" rIns="0" bIns="0"/>
          <a:lstStyle>
            <a:lvl1pPr marL="0" marR="0" indent="0" algn="l" defTabSz="914400" rtl="0" eaLnBrk="1" fontAlgn="auto" latinLnBrk="0" hangingPunct="1">
              <a:lnSpc>
                <a:spcPct val="150000"/>
              </a:lnSpc>
              <a:spcBef>
                <a:spcPts val="1000"/>
              </a:spcBef>
              <a:spcAft>
                <a:spcPts val="0"/>
              </a:spcAft>
              <a:buClrTx/>
              <a:buSzTx/>
              <a:buFont typeface="+mj-lt"/>
              <a:buNone/>
              <a:tabLst/>
              <a:defRPr sz="1800" b="1">
                <a:solidFill>
                  <a:schemeClr val="tx1"/>
                </a:solidFill>
                <a:latin typeface="Arial" panose="020B0604020202020204" pitchFamily="34" charset="0"/>
                <a:cs typeface="Arial" panose="020B0604020202020204" pitchFamily="34" charset="0"/>
              </a:defRPr>
            </a:lvl1pPr>
            <a:lvl2pPr marL="457200" indent="0">
              <a:buFont typeface="+mj-lt"/>
              <a:buNone/>
              <a:defRPr/>
            </a:lvl2pPr>
            <a:lvl3pPr marL="914400" indent="0">
              <a:buFont typeface="+mj-lt"/>
              <a:buNone/>
              <a:defRPr/>
            </a:lvl3pPr>
            <a:lvl4pPr marL="1371600" indent="0">
              <a:buFont typeface="+mj-lt"/>
              <a:buNone/>
              <a:defRPr/>
            </a:lvl4pPr>
            <a:lvl5pPr marL="1828800" indent="0">
              <a:buFont typeface="+mj-lt"/>
              <a:buNone/>
              <a:defRPr/>
            </a:lvl5pPr>
          </a:lstStyle>
          <a:p>
            <a:pPr lvl="0"/>
            <a:r>
              <a:rPr lang="es-PE" dirty="0"/>
              <a:t>Título contenido</a:t>
            </a:r>
          </a:p>
        </p:txBody>
      </p:sp>
      <p:sp>
        <p:nvSpPr>
          <p:cNvPr id="8" name="Marcador de texto 7">
            <a:extLst>
              <a:ext uri="{FF2B5EF4-FFF2-40B4-BE49-F238E27FC236}">
                <a16:creationId xmlns:a16="http://schemas.microsoft.com/office/drawing/2014/main" id="{9D881B3C-CDB5-4433-B316-06801EAA45DC}"/>
              </a:ext>
            </a:extLst>
          </p:cNvPr>
          <p:cNvSpPr>
            <a:spLocks noGrp="1"/>
          </p:cNvSpPr>
          <p:nvPr>
            <p:ph type="body" sz="quarter" idx="18" hasCustomPrompt="1"/>
          </p:nvPr>
        </p:nvSpPr>
        <p:spPr>
          <a:xfrm>
            <a:off x="2368062" y="3459296"/>
            <a:ext cx="9328635" cy="390258"/>
          </a:xfrm>
          <a:prstGeom prst="rect">
            <a:avLst/>
          </a:prstGeom>
        </p:spPr>
        <p:txBody>
          <a:bodyPr lIns="0" tIns="0" rIns="0" bIns="0"/>
          <a:lstStyle>
            <a:lvl1pPr marL="0" marR="0" indent="0" algn="l" defTabSz="914400" rtl="0" eaLnBrk="1" fontAlgn="auto" latinLnBrk="0" hangingPunct="1">
              <a:lnSpc>
                <a:spcPct val="150000"/>
              </a:lnSpc>
              <a:spcBef>
                <a:spcPts val="1000"/>
              </a:spcBef>
              <a:spcAft>
                <a:spcPts val="0"/>
              </a:spcAft>
              <a:buClrTx/>
              <a:buSzTx/>
              <a:buFont typeface="+mj-lt"/>
              <a:buNone/>
              <a:tabLst/>
              <a:defRPr sz="1800" b="1">
                <a:solidFill>
                  <a:schemeClr val="tx1"/>
                </a:solidFill>
                <a:latin typeface="Arial" panose="020B0604020202020204" pitchFamily="34" charset="0"/>
                <a:cs typeface="Arial" panose="020B0604020202020204" pitchFamily="34" charset="0"/>
              </a:defRPr>
            </a:lvl1pPr>
            <a:lvl2pPr marL="457200" indent="0">
              <a:buFont typeface="+mj-lt"/>
              <a:buNone/>
              <a:defRPr/>
            </a:lvl2pPr>
            <a:lvl3pPr marL="914400" indent="0">
              <a:buFont typeface="+mj-lt"/>
              <a:buNone/>
              <a:defRPr/>
            </a:lvl3pPr>
            <a:lvl4pPr marL="1371600" indent="0">
              <a:buFont typeface="+mj-lt"/>
              <a:buNone/>
              <a:defRPr/>
            </a:lvl4pPr>
            <a:lvl5pPr marL="1828800" indent="0">
              <a:buFont typeface="+mj-lt"/>
              <a:buNone/>
              <a:defRPr/>
            </a:lvl5pPr>
          </a:lstStyle>
          <a:p>
            <a:pPr lvl="0"/>
            <a:r>
              <a:rPr lang="es-PE" dirty="0"/>
              <a:t>Título contenido</a:t>
            </a:r>
          </a:p>
        </p:txBody>
      </p:sp>
      <p:sp>
        <p:nvSpPr>
          <p:cNvPr id="9" name="Marcador de texto 7">
            <a:extLst>
              <a:ext uri="{FF2B5EF4-FFF2-40B4-BE49-F238E27FC236}">
                <a16:creationId xmlns:a16="http://schemas.microsoft.com/office/drawing/2014/main" id="{F7642A24-D4C4-4612-ACCF-5C60B428DBAF}"/>
              </a:ext>
            </a:extLst>
          </p:cNvPr>
          <p:cNvSpPr>
            <a:spLocks noGrp="1"/>
          </p:cNvSpPr>
          <p:nvPr>
            <p:ph type="body" sz="quarter" idx="19" hasCustomPrompt="1"/>
          </p:nvPr>
        </p:nvSpPr>
        <p:spPr>
          <a:xfrm>
            <a:off x="2368061" y="4113499"/>
            <a:ext cx="9328635" cy="390258"/>
          </a:xfrm>
          <a:prstGeom prst="rect">
            <a:avLst/>
          </a:prstGeom>
        </p:spPr>
        <p:txBody>
          <a:bodyPr lIns="0" tIns="0" rIns="0" bIns="0"/>
          <a:lstStyle>
            <a:lvl1pPr marL="0" marR="0" indent="0" algn="l" defTabSz="914400" rtl="0" eaLnBrk="1" fontAlgn="auto" latinLnBrk="0" hangingPunct="1">
              <a:lnSpc>
                <a:spcPct val="150000"/>
              </a:lnSpc>
              <a:spcBef>
                <a:spcPts val="1000"/>
              </a:spcBef>
              <a:spcAft>
                <a:spcPts val="0"/>
              </a:spcAft>
              <a:buClrTx/>
              <a:buSzTx/>
              <a:buFont typeface="+mj-lt"/>
              <a:buNone/>
              <a:tabLst/>
              <a:defRPr sz="1800" b="1">
                <a:solidFill>
                  <a:schemeClr val="tx1"/>
                </a:solidFill>
                <a:latin typeface="Arial" panose="020B0604020202020204" pitchFamily="34" charset="0"/>
                <a:cs typeface="Arial" panose="020B0604020202020204" pitchFamily="34" charset="0"/>
              </a:defRPr>
            </a:lvl1pPr>
            <a:lvl2pPr marL="457200" indent="0">
              <a:buFont typeface="+mj-lt"/>
              <a:buNone/>
              <a:defRPr/>
            </a:lvl2pPr>
            <a:lvl3pPr marL="914400" indent="0">
              <a:buFont typeface="+mj-lt"/>
              <a:buNone/>
              <a:defRPr/>
            </a:lvl3pPr>
            <a:lvl4pPr marL="1371600" indent="0">
              <a:buFont typeface="+mj-lt"/>
              <a:buNone/>
              <a:defRPr/>
            </a:lvl4pPr>
            <a:lvl5pPr marL="1828800" indent="0">
              <a:buFont typeface="+mj-lt"/>
              <a:buNone/>
              <a:defRPr/>
            </a:lvl5pPr>
          </a:lstStyle>
          <a:p>
            <a:pPr lvl="0"/>
            <a:r>
              <a:rPr lang="es-PE" dirty="0"/>
              <a:t>Título contenido</a:t>
            </a:r>
          </a:p>
        </p:txBody>
      </p:sp>
      <p:sp>
        <p:nvSpPr>
          <p:cNvPr id="10" name="Marcador de texto 7">
            <a:extLst>
              <a:ext uri="{FF2B5EF4-FFF2-40B4-BE49-F238E27FC236}">
                <a16:creationId xmlns:a16="http://schemas.microsoft.com/office/drawing/2014/main" id="{60431D2B-484E-44E2-ABD2-0B87F4D73EB7}"/>
              </a:ext>
            </a:extLst>
          </p:cNvPr>
          <p:cNvSpPr>
            <a:spLocks noGrp="1"/>
          </p:cNvSpPr>
          <p:nvPr>
            <p:ph type="body" sz="quarter" idx="20" hasCustomPrompt="1"/>
          </p:nvPr>
        </p:nvSpPr>
        <p:spPr>
          <a:xfrm>
            <a:off x="2368060" y="4764971"/>
            <a:ext cx="9328635" cy="390258"/>
          </a:xfrm>
          <a:prstGeom prst="rect">
            <a:avLst/>
          </a:prstGeom>
        </p:spPr>
        <p:txBody>
          <a:bodyPr lIns="0" tIns="0" rIns="0" bIns="0"/>
          <a:lstStyle>
            <a:lvl1pPr marL="0" marR="0" indent="0" algn="l" defTabSz="914400" rtl="0" eaLnBrk="1" fontAlgn="auto" latinLnBrk="0" hangingPunct="1">
              <a:lnSpc>
                <a:spcPct val="150000"/>
              </a:lnSpc>
              <a:spcBef>
                <a:spcPts val="1000"/>
              </a:spcBef>
              <a:spcAft>
                <a:spcPts val="0"/>
              </a:spcAft>
              <a:buClrTx/>
              <a:buSzTx/>
              <a:buFont typeface="+mj-lt"/>
              <a:buNone/>
              <a:tabLst/>
              <a:defRPr sz="1800" b="1">
                <a:solidFill>
                  <a:schemeClr val="tx1"/>
                </a:solidFill>
                <a:latin typeface="Arial" panose="020B0604020202020204" pitchFamily="34" charset="0"/>
                <a:cs typeface="Arial" panose="020B0604020202020204" pitchFamily="34" charset="0"/>
              </a:defRPr>
            </a:lvl1pPr>
            <a:lvl2pPr marL="457200" indent="0">
              <a:buFont typeface="+mj-lt"/>
              <a:buNone/>
              <a:defRPr/>
            </a:lvl2pPr>
            <a:lvl3pPr marL="914400" indent="0">
              <a:buFont typeface="+mj-lt"/>
              <a:buNone/>
              <a:defRPr/>
            </a:lvl3pPr>
            <a:lvl4pPr marL="1371600" indent="0">
              <a:buFont typeface="+mj-lt"/>
              <a:buNone/>
              <a:defRPr/>
            </a:lvl4pPr>
            <a:lvl5pPr marL="1828800" indent="0">
              <a:buFont typeface="+mj-lt"/>
              <a:buNone/>
              <a:defRPr/>
            </a:lvl5pPr>
          </a:lstStyle>
          <a:p>
            <a:pPr lvl="0"/>
            <a:r>
              <a:rPr lang="es-PE" dirty="0"/>
              <a:t>Título contenido</a:t>
            </a:r>
          </a:p>
        </p:txBody>
      </p:sp>
      <p:sp>
        <p:nvSpPr>
          <p:cNvPr id="28" name="Marcador de texto 7">
            <a:extLst>
              <a:ext uri="{FF2B5EF4-FFF2-40B4-BE49-F238E27FC236}">
                <a16:creationId xmlns:a16="http://schemas.microsoft.com/office/drawing/2014/main" id="{AD71FEAD-3BC7-CB4F-824E-5B59A48A29EA}"/>
              </a:ext>
            </a:extLst>
          </p:cNvPr>
          <p:cNvSpPr>
            <a:spLocks noGrp="1"/>
          </p:cNvSpPr>
          <p:nvPr>
            <p:ph type="body" sz="quarter" idx="21" hasCustomPrompt="1"/>
          </p:nvPr>
        </p:nvSpPr>
        <p:spPr>
          <a:xfrm>
            <a:off x="492733" y="2148831"/>
            <a:ext cx="1676035" cy="390258"/>
          </a:xfrm>
          <a:prstGeom prst="rect">
            <a:avLst/>
          </a:prstGeom>
        </p:spPr>
        <p:txBody>
          <a:bodyPr lIns="0" tIns="0" rIns="0" bIns="0"/>
          <a:lstStyle>
            <a:lvl1pPr marL="0" marR="0" indent="0" algn="l" defTabSz="914400" rtl="0" eaLnBrk="1" fontAlgn="auto" latinLnBrk="0" hangingPunct="1">
              <a:lnSpc>
                <a:spcPct val="150000"/>
              </a:lnSpc>
              <a:spcBef>
                <a:spcPts val="1000"/>
              </a:spcBef>
              <a:spcAft>
                <a:spcPts val="0"/>
              </a:spcAft>
              <a:buClrTx/>
              <a:buSzTx/>
              <a:buFont typeface="+mj-lt"/>
              <a:buNone/>
              <a:tabLst/>
              <a:defRPr sz="1800" b="1">
                <a:solidFill>
                  <a:schemeClr val="tx1"/>
                </a:solidFill>
                <a:latin typeface="Arial" panose="020B0604020202020204" pitchFamily="34" charset="0"/>
                <a:cs typeface="Arial" panose="020B0604020202020204" pitchFamily="34" charset="0"/>
              </a:defRPr>
            </a:lvl1pPr>
            <a:lvl2pPr marL="457200" indent="0">
              <a:buFont typeface="+mj-lt"/>
              <a:buNone/>
              <a:defRPr/>
            </a:lvl2pPr>
            <a:lvl3pPr marL="914400" indent="0">
              <a:buFont typeface="+mj-lt"/>
              <a:buNone/>
              <a:defRPr/>
            </a:lvl3pPr>
            <a:lvl4pPr marL="1371600" indent="0">
              <a:buFont typeface="+mj-lt"/>
              <a:buNone/>
              <a:defRPr/>
            </a:lvl4pPr>
            <a:lvl5pPr marL="1828800" indent="0">
              <a:buFont typeface="+mj-lt"/>
              <a:buNone/>
              <a:defRPr/>
            </a:lvl5pPr>
          </a:lstStyle>
          <a:p>
            <a:pPr lvl="0"/>
            <a:r>
              <a:rPr lang="es-PE" dirty="0"/>
              <a:t>01</a:t>
            </a:r>
          </a:p>
        </p:txBody>
      </p:sp>
      <p:sp>
        <p:nvSpPr>
          <p:cNvPr id="30" name="Marcador de texto 7">
            <a:extLst>
              <a:ext uri="{FF2B5EF4-FFF2-40B4-BE49-F238E27FC236}">
                <a16:creationId xmlns:a16="http://schemas.microsoft.com/office/drawing/2014/main" id="{2F85DAD7-4A53-4F4F-96A5-DA10B549492D}"/>
              </a:ext>
            </a:extLst>
          </p:cNvPr>
          <p:cNvSpPr>
            <a:spLocks noGrp="1"/>
          </p:cNvSpPr>
          <p:nvPr>
            <p:ph type="body" sz="quarter" idx="22" hasCustomPrompt="1"/>
          </p:nvPr>
        </p:nvSpPr>
        <p:spPr>
          <a:xfrm>
            <a:off x="492733" y="2806848"/>
            <a:ext cx="1676035" cy="390258"/>
          </a:xfrm>
          <a:prstGeom prst="rect">
            <a:avLst/>
          </a:prstGeom>
        </p:spPr>
        <p:txBody>
          <a:bodyPr lIns="0" tIns="0" rIns="0" bIns="0"/>
          <a:lstStyle>
            <a:lvl1pPr marL="0" marR="0" indent="0" algn="l" defTabSz="914400" rtl="0" eaLnBrk="1" fontAlgn="auto" latinLnBrk="0" hangingPunct="1">
              <a:lnSpc>
                <a:spcPct val="150000"/>
              </a:lnSpc>
              <a:spcBef>
                <a:spcPts val="1000"/>
              </a:spcBef>
              <a:spcAft>
                <a:spcPts val="0"/>
              </a:spcAft>
              <a:buClrTx/>
              <a:buSzTx/>
              <a:buFont typeface="+mj-lt"/>
              <a:buNone/>
              <a:tabLst/>
              <a:defRPr sz="1800" b="1">
                <a:solidFill>
                  <a:schemeClr val="tx1"/>
                </a:solidFill>
                <a:latin typeface="Arial" panose="020B0604020202020204" pitchFamily="34" charset="0"/>
                <a:cs typeface="Arial" panose="020B0604020202020204" pitchFamily="34" charset="0"/>
              </a:defRPr>
            </a:lvl1pPr>
            <a:lvl2pPr marL="457200" indent="0">
              <a:buFont typeface="+mj-lt"/>
              <a:buNone/>
              <a:defRPr/>
            </a:lvl2pPr>
            <a:lvl3pPr marL="914400" indent="0">
              <a:buFont typeface="+mj-lt"/>
              <a:buNone/>
              <a:defRPr/>
            </a:lvl3pPr>
            <a:lvl4pPr marL="1371600" indent="0">
              <a:buFont typeface="+mj-lt"/>
              <a:buNone/>
              <a:defRPr/>
            </a:lvl4pPr>
            <a:lvl5pPr marL="1828800" indent="0">
              <a:buFont typeface="+mj-lt"/>
              <a:buNone/>
              <a:defRPr/>
            </a:lvl5pPr>
          </a:lstStyle>
          <a:p>
            <a:pPr lvl="0"/>
            <a:r>
              <a:rPr lang="es-PE" dirty="0"/>
              <a:t>02</a:t>
            </a:r>
          </a:p>
        </p:txBody>
      </p:sp>
      <p:sp>
        <p:nvSpPr>
          <p:cNvPr id="31" name="Marcador de texto 7">
            <a:extLst>
              <a:ext uri="{FF2B5EF4-FFF2-40B4-BE49-F238E27FC236}">
                <a16:creationId xmlns:a16="http://schemas.microsoft.com/office/drawing/2014/main" id="{08E9CB7C-D712-0B4A-A993-2B7F7A428CB1}"/>
              </a:ext>
            </a:extLst>
          </p:cNvPr>
          <p:cNvSpPr>
            <a:spLocks noGrp="1"/>
          </p:cNvSpPr>
          <p:nvPr>
            <p:ph type="body" sz="quarter" idx="23" hasCustomPrompt="1"/>
          </p:nvPr>
        </p:nvSpPr>
        <p:spPr>
          <a:xfrm>
            <a:off x="492733" y="3461050"/>
            <a:ext cx="1676035" cy="390258"/>
          </a:xfrm>
          <a:prstGeom prst="rect">
            <a:avLst/>
          </a:prstGeom>
        </p:spPr>
        <p:txBody>
          <a:bodyPr lIns="0" tIns="0" rIns="0" bIns="0"/>
          <a:lstStyle>
            <a:lvl1pPr marL="0" marR="0" indent="0" algn="l" defTabSz="914400" rtl="0" eaLnBrk="1" fontAlgn="auto" latinLnBrk="0" hangingPunct="1">
              <a:lnSpc>
                <a:spcPct val="150000"/>
              </a:lnSpc>
              <a:spcBef>
                <a:spcPts val="1000"/>
              </a:spcBef>
              <a:spcAft>
                <a:spcPts val="0"/>
              </a:spcAft>
              <a:buClrTx/>
              <a:buSzTx/>
              <a:buFont typeface="+mj-lt"/>
              <a:buNone/>
              <a:tabLst/>
              <a:defRPr sz="1800" b="1">
                <a:solidFill>
                  <a:schemeClr val="tx1"/>
                </a:solidFill>
                <a:latin typeface="Arial" panose="020B0604020202020204" pitchFamily="34" charset="0"/>
                <a:cs typeface="Arial" panose="020B0604020202020204" pitchFamily="34" charset="0"/>
              </a:defRPr>
            </a:lvl1pPr>
            <a:lvl2pPr marL="457200" indent="0">
              <a:buFont typeface="+mj-lt"/>
              <a:buNone/>
              <a:defRPr/>
            </a:lvl2pPr>
            <a:lvl3pPr marL="914400" indent="0">
              <a:buFont typeface="+mj-lt"/>
              <a:buNone/>
              <a:defRPr/>
            </a:lvl3pPr>
            <a:lvl4pPr marL="1371600" indent="0">
              <a:buFont typeface="+mj-lt"/>
              <a:buNone/>
              <a:defRPr/>
            </a:lvl4pPr>
            <a:lvl5pPr marL="1828800" indent="0">
              <a:buFont typeface="+mj-lt"/>
              <a:buNone/>
              <a:defRPr/>
            </a:lvl5pPr>
          </a:lstStyle>
          <a:p>
            <a:pPr lvl="0"/>
            <a:r>
              <a:rPr lang="es-PE" dirty="0"/>
              <a:t>03</a:t>
            </a:r>
          </a:p>
        </p:txBody>
      </p:sp>
      <p:sp>
        <p:nvSpPr>
          <p:cNvPr id="32" name="Marcador de texto 7">
            <a:extLst>
              <a:ext uri="{FF2B5EF4-FFF2-40B4-BE49-F238E27FC236}">
                <a16:creationId xmlns:a16="http://schemas.microsoft.com/office/drawing/2014/main" id="{1D01B89D-7F4F-1041-B804-53CA6D06BCC7}"/>
              </a:ext>
            </a:extLst>
          </p:cNvPr>
          <p:cNvSpPr>
            <a:spLocks noGrp="1"/>
          </p:cNvSpPr>
          <p:nvPr>
            <p:ph type="body" sz="quarter" idx="24" hasCustomPrompt="1"/>
          </p:nvPr>
        </p:nvSpPr>
        <p:spPr>
          <a:xfrm>
            <a:off x="492733" y="4115253"/>
            <a:ext cx="1676035" cy="390258"/>
          </a:xfrm>
          <a:prstGeom prst="rect">
            <a:avLst/>
          </a:prstGeom>
        </p:spPr>
        <p:txBody>
          <a:bodyPr lIns="0" tIns="0" rIns="0" bIns="0"/>
          <a:lstStyle>
            <a:lvl1pPr marL="0" marR="0" indent="0" algn="l" defTabSz="914400" rtl="0" eaLnBrk="1" fontAlgn="auto" latinLnBrk="0" hangingPunct="1">
              <a:lnSpc>
                <a:spcPct val="150000"/>
              </a:lnSpc>
              <a:spcBef>
                <a:spcPts val="1000"/>
              </a:spcBef>
              <a:spcAft>
                <a:spcPts val="0"/>
              </a:spcAft>
              <a:buClrTx/>
              <a:buSzTx/>
              <a:buFont typeface="+mj-lt"/>
              <a:buNone/>
              <a:tabLst/>
              <a:defRPr sz="1800" b="1">
                <a:solidFill>
                  <a:schemeClr val="tx1"/>
                </a:solidFill>
                <a:latin typeface="Arial" panose="020B0604020202020204" pitchFamily="34" charset="0"/>
                <a:cs typeface="Arial" panose="020B0604020202020204" pitchFamily="34" charset="0"/>
              </a:defRPr>
            </a:lvl1pPr>
            <a:lvl2pPr marL="457200" indent="0">
              <a:buFont typeface="+mj-lt"/>
              <a:buNone/>
              <a:defRPr/>
            </a:lvl2pPr>
            <a:lvl3pPr marL="914400" indent="0">
              <a:buFont typeface="+mj-lt"/>
              <a:buNone/>
              <a:defRPr/>
            </a:lvl3pPr>
            <a:lvl4pPr marL="1371600" indent="0">
              <a:buFont typeface="+mj-lt"/>
              <a:buNone/>
              <a:defRPr/>
            </a:lvl4pPr>
            <a:lvl5pPr marL="1828800" indent="0">
              <a:buFont typeface="+mj-lt"/>
              <a:buNone/>
              <a:defRPr/>
            </a:lvl5pPr>
          </a:lstStyle>
          <a:p>
            <a:pPr lvl="0"/>
            <a:r>
              <a:rPr lang="es-PE" dirty="0"/>
              <a:t>04</a:t>
            </a:r>
          </a:p>
        </p:txBody>
      </p:sp>
      <p:sp>
        <p:nvSpPr>
          <p:cNvPr id="33" name="Marcador de texto 7">
            <a:extLst>
              <a:ext uri="{FF2B5EF4-FFF2-40B4-BE49-F238E27FC236}">
                <a16:creationId xmlns:a16="http://schemas.microsoft.com/office/drawing/2014/main" id="{B0393092-4B6C-E741-B850-4962FF23D546}"/>
              </a:ext>
            </a:extLst>
          </p:cNvPr>
          <p:cNvSpPr>
            <a:spLocks noGrp="1"/>
          </p:cNvSpPr>
          <p:nvPr>
            <p:ph type="body" sz="quarter" idx="25" hasCustomPrompt="1"/>
          </p:nvPr>
        </p:nvSpPr>
        <p:spPr>
          <a:xfrm>
            <a:off x="492733" y="4766725"/>
            <a:ext cx="1676035" cy="390258"/>
          </a:xfrm>
          <a:prstGeom prst="rect">
            <a:avLst/>
          </a:prstGeom>
        </p:spPr>
        <p:txBody>
          <a:bodyPr lIns="0" tIns="0" rIns="0" bIns="0"/>
          <a:lstStyle>
            <a:lvl1pPr marL="0" marR="0" indent="0" algn="l" defTabSz="914400" rtl="0" eaLnBrk="1" fontAlgn="auto" latinLnBrk="0" hangingPunct="1">
              <a:lnSpc>
                <a:spcPct val="150000"/>
              </a:lnSpc>
              <a:spcBef>
                <a:spcPts val="1000"/>
              </a:spcBef>
              <a:spcAft>
                <a:spcPts val="0"/>
              </a:spcAft>
              <a:buClrTx/>
              <a:buSzTx/>
              <a:buFont typeface="+mj-lt"/>
              <a:buNone/>
              <a:tabLst/>
              <a:defRPr sz="1800" b="1">
                <a:solidFill>
                  <a:schemeClr val="tx1"/>
                </a:solidFill>
                <a:latin typeface="Arial" panose="020B0604020202020204" pitchFamily="34" charset="0"/>
                <a:cs typeface="Arial" panose="020B0604020202020204" pitchFamily="34" charset="0"/>
              </a:defRPr>
            </a:lvl1pPr>
            <a:lvl2pPr marL="457200" indent="0">
              <a:buFont typeface="+mj-lt"/>
              <a:buNone/>
              <a:defRPr/>
            </a:lvl2pPr>
            <a:lvl3pPr marL="914400" indent="0">
              <a:buFont typeface="+mj-lt"/>
              <a:buNone/>
              <a:defRPr/>
            </a:lvl3pPr>
            <a:lvl4pPr marL="1371600" indent="0">
              <a:buFont typeface="+mj-lt"/>
              <a:buNone/>
              <a:defRPr/>
            </a:lvl4pPr>
            <a:lvl5pPr marL="1828800" indent="0">
              <a:buFont typeface="+mj-lt"/>
              <a:buNone/>
              <a:defRPr/>
            </a:lvl5pPr>
          </a:lstStyle>
          <a:p>
            <a:pPr lvl="0"/>
            <a:r>
              <a:rPr lang="es-PE" dirty="0"/>
              <a:t>05</a:t>
            </a:r>
          </a:p>
        </p:txBody>
      </p:sp>
      <p:pic>
        <p:nvPicPr>
          <p:cNvPr id="37" name="Imagen 36" descr="Imagen que contiene Texto&#10;&#10;Descripción generada automáticamente">
            <a:extLst>
              <a:ext uri="{FF2B5EF4-FFF2-40B4-BE49-F238E27FC236}">
                <a16:creationId xmlns:a16="http://schemas.microsoft.com/office/drawing/2014/main" id="{6477CFEA-FF50-8748-9B71-F6E2128B2CBE}"/>
              </a:ext>
            </a:extLst>
          </p:cNvPr>
          <p:cNvPicPr>
            <a:picLocks noChangeAspect="1"/>
          </p:cNvPicPr>
          <p:nvPr/>
        </p:nvPicPr>
        <p:blipFill>
          <a:blip r:embed="rId2"/>
          <a:stretch>
            <a:fillRect/>
          </a:stretch>
        </p:blipFill>
        <p:spPr>
          <a:xfrm>
            <a:off x="11375400" y="5770409"/>
            <a:ext cx="435600" cy="720000"/>
          </a:xfrm>
          <a:prstGeom prst="rect">
            <a:avLst/>
          </a:prstGeom>
        </p:spPr>
      </p:pic>
      <p:sp>
        <p:nvSpPr>
          <p:cNvPr id="18" name="Marcador de texto 2">
            <a:extLst>
              <a:ext uri="{FF2B5EF4-FFF2-40B4-BE49-F238E27FC236}">
                <a16:creationId xmlns:a16="http://schemas.microsoft.com/office/drawing/2014/main" id="{E3675A1A-C649-4A4F-836C-8AEB12490DEF}"/>
              </a:ext>
            </a:extLst>
          </p:cNvPr>
          <p:cNvSpPr>
            <a:spLocks noGrp="1"/>
          </p:cNvSpPr>
          <p:nvPr>
            <p:ph type="body" sz="quarter" idx="14" hasCustomPrompt="1"/>
          </p:nvPr>
        </p:nvSpPr>
        <p:spPr>
          <a:xfrm>
            <a:off x="453969" y="1187179"/>
            <a:ext cx="11242726" cy="477331"/>
          </a:xfrm>
          <a:prstGeom prst="rect">
            <a:avLst/>
          </a:prstGeom>
        </p:spPr>
        <p:txBody>
          <a:bodyPr lIns="0" tIns="0" rIns="0" bIns="0" anchor="ctr">
            <a:normAutofit/>
          </a:bodyPr>
          <a:lstStyle>
            <a:lvl1pPr marL="0" indent="0">
              <a:lnSpc>
                <a:spcPct val="60000"/>
              </a:lnSpc>
              <a:buNone/>
              <a:defRPr sz="3000" b="1" spc="0">
                <a:solidFill>
                  <a:srgbClr val="6E00ED"/>
                </a:solidFill>
                <a:latin typeface="Stag Book" panose="02000503060000020004" pitchFamily="2" charset="77"/>
                <a:cs typeface="Arial" panose="020B0604020202020204" pitchFamily="34" charset="0"/>
              </a:defRPr>
            </a:lvl1pPr>
            <a:lvl2pPr marL="4572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s-PE" dirty="0"/>
              <a:t>Contenido temático (Stag Negrita, 30 pts.)</a:t>
            </a:r>
          </a:p>
        </p:txBody>
      </p:sp>
      <p:sp>
        <p:nvSpPr>
          <p:cNvPr id="16" name="Rectángulo 15">
            <a:extLst>
              <a:ext uri="{FF2B5EF4-FFF2-40B4-BE49-F238E27FC236}">
                <a16:creationId xmlns:a16="http://schemas.microsoft.com/office/drawing/2014/main" id="{DFC6BB74-BFE3-C04C-BD9B-05E97D4CA234}"/>
              </a:ext>
            </a:extLst>
          </p:cNvPr>
          <p:cNvSpPr/>
          <p:nvPr/>
        </p:nvSpPr>
        <p:spPr>
          <a:xfrm>
            <a:off x="0" y="309380"/>
            <a:ext cx="12192000" cy="360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sp>
        <p:nvSpPr>
          <p:cNvPr id="21" name="Marcador de texto 7">
            <a:extLst>
              <a:ext uri="{FF2B5EF4-FFF2-40B4-BE49-F238E27FC236}">
                <a16:creationId xmlns:a16="http://schemas.microsoft.com/office/drawing/2014/main" id="{D46D1CB0-2E80-014D-B0C9-21EADCD9A1B8}"/>
              </a:ext>
            </a:extLst>
          </p:cNvPr>
          <p:cNvSpPr>
            <a:spLocks noGrp="1"/>
          </p:cNvSpPr>
          <p:nvPr>
            <p:ph type="body" sz="quarter" idx="26" hasCustomPrompt="1"/>
          </p:nvPr>
        </p:nvSpPr>
        <p:spPr>
          <a:xfrm>
            <a:off x="453969" y="356272"/>
            <a:ext cx="3751020" cy="289662"/>
          </a:xfrm>
          <a:prstGeom prst="rect">
            <a:avLst/>
          </a:prstGeom>
        </p:spPr>
        <p:txBody>
          <a:bodyPr lIns="0" tIns="0" rIns="0" bIns="0">
            <a:normAutofit/>
          </a:bodyPr>
          <a:lstStyle>
            <a:lvl1pPr marL="0" marR="0" indent="0" algn="l" defTabSz="914400" rtl="0" eaLnBrk="1" fontAlgn="auto" latinLnBrk="0" hangingPunct="1">
              <a:lnSpc>
                <a:spcPct val="150000"/>
              </a:lnSpc>
              <a:spcBef>
                <a:spcPts val="1000"/>
              </a:spcBef>
              <a:spcAft>
                <a:spcPts val="0"/>
              </a:spcAft>
              <a:buClrTx/>
              <a:buSzTx/>
              <a:buFont typeface="+mj-lt"/>
              <a:buNone/>
              <a:tabLst/>
              <a:defRPr sz="1000" b="0">
                <a:solidFill>
                  <a:schemeClr val="tx1"/>
                </a:solidFill>
                <a:latin typeface="Arial" panose="020B0604020202020204" pitchFamily="34" charset="0"/>
                <a:cs typeface="Arial" panose="020B0604020202020204" pitchFamily="34" charset="0"/>
              </a:defRPr>
            </a:lvl1pPr>
            <a:lvl2pPr marL="457200" indent="0">
              <a:buFont typeface="+mj-lt"/>
              <a:buNone/>
              <a:defRPr/>
            </a:lvl2pPr>
            <a:lvl3pPr marL="914400" indent="0">
              <a:buFont typeface="+mj-lt"/>
              <a:buNone/>
              <a:defRPr/>
            </a:lvl3pPr>
            <a:lvl4pPr marL="1371600" indent="0">
              <a:buFont typeface="+mj-lt"/>
              <a:buNone/>
              <a:defRPr/>
            </a:lvl4pPr>
            <a:lvl5pPr marL="1828800" indent="0">
              <a:buFont typeface="+mj-lt"/>
              <a:buNone/>
              <a:defRPr/>
            </a:lvl5pPr>
          </a:lstStyle>
          <a:p>
            <a:pPr lvl="0"/>
            <a:r>
              <a:rPr lang="es-PE" dirty="0"/>
              <a:t>Nombre del curso</a:t>
            </a:r>
          </a:p>
        </p:txBody>
      </p:sp>
    </p:spTree>
    <p:extLst>
      <p:ext uri="{BB962C8B-B14F-4D97-AF65-F5344CB8AC3E}">
        <p14:creationId xmlns:p14="http://schemas.microsoft.com/office/powerpoint/2010/main" val="33435598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Imagen completa">
    <p:spTree>
      <p:nvGrpSpPr>
        <p:cNvPr id="1" name=""/>
        <p:cNvGrpSpPr/>
        <p:nvPr/>
      </p:nvGrpSpPr>
      <p:grpSpPr>
        <a:xfrm>
          <a:off x="0" y="0"/>
          <a:ext cx="0" cy="0"/>
          <a:chOff x="0" y="0"/>
          <a:chExt cx="0" cy="0"/>
        </a:xfrm>
      </p:grpSpPr>
      <p:sp>
        <p:nvSpPr>
          <p:cNvPr id="8" name="Marcador de posición de imagen 3">
            <a:extLst>
              <a:ext uri="{FF2B5EF4-FFF2-40B4-BE49-F238E27FC236}">
                <a16:creationId xmlns:a16="http://schemas.microsoft.com/office/drawing/2014/main" id="{42D4E7F3-8D64-4210-ABC8-D6A9E3504B8E}"/>
              </a:ext>
            </a:extLst>
          </p:cNvPr>
          <p:cNvSpPr>
            <a:spLocks noGrp="1"/>
          </p:cNvSpPr>
          <p:nvPr>
            <p:ph type="pic" sz="quarter" idx="10" hasCustomPrompt="1"/>
          </p:nvPr>
        </p:nvSpPr>
        <p:spPr>
          <a:xfrm>
            <a:off x="0" y="0"/>
            <a:ext cx="12192000" cy="6858000"/>
          </a:xfrm>
          <a:prstGeom prst="rect">
            <a:avLst/>
          </a:prstGeom>
        </p:spPr>
        <p:txBody>
          <a:bodyPr lIns="360000" tIns="396000" rIns="72000"/>
          <a:lstStyle>
            <a:lvl1pPr marL="0" indent="0">
              <a:lnSpc>
                <a:spcPct val="70000"/>
              </a:lnSpc>
              <a:buNone/>
              <a:defRPr b="1">
                <a:solidFill>
                  <a:schemeClr val="bg1">
                    <a:lumMod val="65000"/>
                  </a:schemeClr>
                </a:solidFill>
                <a:latin typeface="Arial" panose="020B0604020202020204" pitchFamily="34" charset="0"/>
                <a:cs typeface="Arial" panose="020B0604020202020204" pitchFamily="34" charset="0"/>
              </a:defRPr>
            </a:lvl1pPr>
          </a:lstStyle>
          <a:p>
            <a:r>
              <a:rPr lang="es-PE" b="1" dirty="0">
                <a:latin typeface="Arial" panose="020B0604020202020204" pitchFamily="34" charset="0"/>
                <a:cs typeface="Arial" panose="020B0604020202020204" pitchFamily="34" charset="0"/>
              </a:rPr>
              <a:t>Coloca aquí la imagen a tamaño completo</a:t>
            </a:r>
          </a:p>
        </p:txBody>
      </p:sp>
    </p:spTree>
    <p:extLst>
      <p:ext uri="{BB962C8B-B14F-4D97-AF65-F5344CB8AC3E}">
        <p14:creationId xmlns:p14="http://schemas.microsoft.com/office/powerpoint/2010/main" val="36340522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Actividad virtual">
    <p:spTree>
      <p:nvGrpSpPr>
        <p:cNvPr id="1" name=""/>
        <p:cNvGrpSpPr/>
        <p:nvPr/>
      </p:nvGrpSpPr>
      <p:grpSpPr>
        <a:xfrm>
          <a:off x="0" y="0"/>
          <a:ext cx="0" cy="0"/>
          <a:chOff x="0" y="0"/>
          <a:chExt cx="0" cy="0"/>
        </a:xfrm>
      </p:grpSpPr>
      <p:sp>
        <p:nvSpPr>
          <p:cNvPr id="10" name="CuadroTexto 9">
            <a:extLst>
              <a:ext uri="{FF2B5EF4-FFF2-40B4-BE49-F238E27FC236}">
                <a16:creationId xmlns:a16="http://schemas.microsoft.com/office/drawing/2014/main" id="{14B87943-1FB8-4769-955B-E9CB04115AF3}"/>
              </a:ext>
            </a:extLst>
          </p:cNvPr>
          <p:cNvSpPr txBox="1"/>
          <p:nvPr/>
        </p:nvSpPr>
        <p:spPr>
          <a:xfrm>
            <a:off x="490899" y="2245242"/>
            <a:ext cx="1431316" cy="1015663"/>
          </a:xfrm>
          <a:prstGeom prst="rect">
            <a:avLst/>
          </a:prstGeom>
          <a:noFill/>
        </p:spPr>
        <p:txBody>
          <a:bodyPr wrap="square" lIns="0" tIns="0" rIns="0" bIns="0" rtlCol="0" anchor="t" anchorCtr="0">
            <a:spAutoFit/>
          </a:bodyPr>
          <a:lstStyle/>
          <a:p>
            <a:r>
              <a:rPr lang="es-PE" sz="2200" b="1" dirty="0">
                <a:solidFill>
                  <a:srgbClr val="6E00EC"/>
                </a:solidFill>
                <a:latin typeface="Arial" panose="020B0604020202020204" pitchFamily="34" charset="0"/>
                <a:cs typeface="Arial" panose="020B0604020202020204" pitchFamily="34" charset="0"/>
              </a:rPr>
              <a:t>Tipo de</a:t>
            </a:r>
          </a:p>
          <a:p>
            <a:r>
              <a:rPr lang="es-PE" sz="2200" b="1" dirty="0">
                <a:solidFill>
                  <a:srgbClr val="6E00EC"/>
                </a:solidFill>
                <a:latin typeface="Arial" panose="020B0604020202020204" pitchFamily="34" charset="0"/>
                <a:cs typeface="Arial" panose="020B0604020202020204" pitchFamily="34" charset="0"/>
              </a:rPr>
              <a:t>actividad</a:t>
            </a:r>
          </a:p>
          <a:p>
            <a:endParaRPr lang="es-PE" sz="2200" b="1" dirty="0">
              <a:solidFill>
                <a:srgbClr val="6E00EC"/>
              </a:solidFill>
              <a:latin typeface="Arial" panose="020B0604020202020204" pitchFamily="34" charset="0"/>
              <a:cs typeface="Arial" panose="020B0604020202020204" pitchFamily="34" charset="0"/>
            </a:endParaRPr>
          </a:p>
        </p:txBody>
      </p:sp>
      <p:sp>
        <p:nvSpPr>
          <p:cNvPr id="14" name="Marcador de texto 7">
            <a:extLst>
              <a:ext uri="{FF2B5EF4-FFF2-40B4-BE49-F238E27FC236}">
                <a16:creationId xmlns:a16="http://schemas.microsoft.com/office/drawing/2014/main" id="{E3985964-552D-456B-8687-3F8C9FF5803B}"/>
              </a:ext>
            </a:extLst>
          </p:cNvPr>
          <p:cNvSpPr>
            <a:spLocks noGrp="1"/>
          </p:cNvSpPr>
          <p:nvPr>
            <p:ph type="body" sz="quarter" idx="16" hasCustomPrompt="1"/>
          </p:nvPr>
        </p:nvSpPr>
        <p:spPr>
          <a:xfrm>
            <a:off x="3597656" y="2270163"/>
            <a:ext cx="8099044" cy="1246757"/>
          </a:xfrm>
          <a:prstGeom prst="rect">
            <a:avLst/>
          </a:prstGeom>
        </p:spPr>
        <p:txBody>
          <a:bodyPr lIns="0" tIns="0" rIns="0" bIns="0"/>
          <a:lstStyle>
            <a:lvl1pPr marL="0" marR="0" indent="0" algn="l" defTabSz="914400" rtl="0" eaLnBrk="1" fontAlgn="auto" latinLnBrk="0" hangingPunct="1">
              <a:lnSpc>
                <a:spcPct val="100000"/>
              </a:lnSpc>
              <a:spcBef>
                <a:spcPts val="1000"/>
              </a:spcBef>
              <a:spcAft>
                <a:spcPts val="0"/>
              </a:spcAft>
              <a:buClrTx/>
              <a:buSzTx/>
              <a:buFont typeface="+mj-lt"/>
              <a:buNone/>
              <a:tabLst/>
              <a:defRPr lang="es-MX" sz="1800" b="0" i="0" u="none" strike="noStrike" spc="30" baseline="0" smtClean="0">
                <a:solidFill>
                  <a:schemeClr val="tx1"/>
                </a:solidFill>
                <a:latin typeface="Arial" panose="020B0604020202020204" pitchFamily="34" charset="0"/>
                <a:cs typeface="Arial" panose="020B0604020202020204" pitchFamily="34" charset="0"/>
              </a:defRPr>
            </a:lvl1pPr>
            <a:lvl2pPr marL="457200" indent="0">
              <a:buFont typeface="+mj-lt"/>
              <a:buNone/>
              <a:defRPr/>
            </a:lvl2pPr>
            <a:lvl3pPr marL="914400" indent="0">
              <a:buFont typeface="+mj-lt"/>
              <a:buNone/>
              <a:defRPr/>
            </a:lvl3pPr>
            <a:lvl4pPr marL="1371600" indent="0">
              <a:buFont typeface="+mj-lt"/>
              <a:buNone/>
              <a:defRPr/>
            </a:lvl4pPr>
            <a:lvl5pPr marL="1828800" indent="0">
              <a:buFont typeface="+mj-lt"/>
              <a:buNone/>
              <a:defRPr/>
            </a:lvl5pPr>
          </a:lstStyle>
          <a:p>
            <a:r>
              <a:rPr lang="es-PE" dirty="0"/>
              <a:t>Foro, chat, wiki, tarea, encuesta, etc</a:t>
            </a:r>
          </a:p>
        </p:txBody>
      </p:sp>
      <p:cxnSp>
        <p:nvCxnSpPr>
          <p:cNvPr id="15" name="Conector recto 14">
            <a:extLst>
              <a:ext uri="{FF2B5EF4-FFF2-40B4-BE49-F238E27FC236}">
                <a16:creationId xmlns:a16="http://schemas.microsoft.com/office/drawing/2014/main" id="{7E2AB021-47E2-4C09-A142-FF5F86A218CF}"/>
              </a:ext>
            </a:extLst>
          </p:cNvPr>
          <p:cNvCxnSpPr/>
          <p:nvPr/>
        </p:nvCxnSpPr>
        <p:spPr>
          <a:xfrm>
            <a:off x="490899" y="2162907"/>
            <a:ext cx="11205801" cy="0"/>
          </a:xfrm>
          <a:prstGeom prst="line">
            <a:avLst/>
          </a:prstGeom>
          <a:ln>
            <a:solidFill>
              <a:srgbClr val="6E00EC"/>
            </a:solidFill>
          </a:ln>
        </p:spPr>
        <p:style>
          <a:lnRef idx="1">
            <a:schemeClr val="accent1"/>
          </a:lnRef>
          <a:fillRef idx="0">
            <a:schemeClr val="accent1"/>
          </a:fillRef>
          <a:effectRef idx="0">
            <a:schemeClr val="accent1"/>
          </a:effectRef>
          <a:fontRef idx="minor">
            <a:schemeClr val="tx1"/>
          </a:fontRef>
        </p:style>
      </p:cxnSp>
      <p:sp>
        <p:nvSpPr>
          <p:cNvPr id="17" name="Marcador de texto 7">
            <a:extLst>
              <a:ext uri="{FF2B5EF4-FFF2-40B4-BE49-F238E27FC236}">
                <a16:creationId xmlns:a16="http://schemas.microsoft.com/office/drawing/2014/main" id="{E330D9CB-693C-4F86-80C5-4C8A8F422099}"/>
              </a:ext>
            </a:extLst>
          </p:cNvPr>
          <p:cNvSpPr>
            <a:spLocks noGrp="1"/>
          </p:cNvSpPr>
          <p:nvPr>
            <p:ph type="body" sz="quarter" idx="18" hasCustomPrompt="1"/>
          </p:nvPr>
        </p:nvSpPr>
        <p:spPr>
          <a:xfrm>
            <a:off x="3597656" y="4074067"/>
            <a:ext cx="8099044" cy="1246757"/>
          </a:xfrm>
          <a:prstGeom prst="rect">
            <a:avLst/>
          </a:prstGeom>
        </p:spPr>
        <p:txBody>
          <a:bodyPr lIns="0" tIns="0" rIns="0" bIns="0">
            <a:normAutofit/>
          </a:bodyPr>
          <a:lstStyle>
            <a:lvl1pPr marL="0" marR="0" indent="0" algn="l" defTabSz="914400" rtl="0" eaLnBrk="1" fontAlgn="auto" latinLnBrk="0" hangingPunct="1">
              <a:lnSpc>
                <a:spcPct val="100000"/>
              </a:lnSpc>
              <a:spcBef>
                <a:spcPts val="1000"/>
              </a:spcBef>
              <a:spcAft>
                <a:spcPts val="0"/>
              </a:spcAft>
              <a:buClrTx/>
              <a:buSzTx/>
              <a:buFont typeface="+mj-lt"/>
              <a:buNone/>
              <a:tabLst/>
              <a:defRPr lang="es-MX" sz="1800" b="0" i="0" u="none" strike="noStrike" spc="30" baseline="0" smtClean="0">
                <a:solidFill>
                  <a:schemeClr val="tx1"/>
                </a:solidFill>
                <a:latin typeface="Arial" panose="020B0604020202020204" pitchFamily="34" charset="0"/>
                <a:cs typeface="Arial" panose="020B0604020202020204" pitchFamily="34" charset="0"/>
              </a:defRPr>
            </a:lvl1pPr>
            <a:lvl2pPr marL="457200" indent="0">
              <a:buFont typeface="+mj-lt"/>
              <a:buNone/>
              <a:defRPr/>
            </a:lvl2pPr>
            <a:lvl3pPr marL="914400" indent="0">
              <a:buFont typeface="+mj-lt"/>
              <a:buNone/>
              <a:defRPr/>
            </a:lvl3pPr>
            <a:lvl4pPr marL="1371600" indent="0">
              <a:buFont typeface="+mj-lt"/>
              <a:buNone/>
              <a:defRPr/>
            </a:lvl4pPr>
            <a:lvl5pPr marL="1828800" indent="0">
              <a:buFont typeface="+mj-lt"/>
              <a:buNone/>
              <a:defRPr/>
            </a:lvl5pPr>
          </a:lstStyle>
          <a:p>
            <a:r>
              <a:rPr lang="es-PE" dirty="0"/>
              <a:t>Escribir instrucciones para el estudiante</a:t>
            </a:r>
          </a:p>
        </p:txBody>
      </p:sp>
      <p:cxnSp>
        <p:nvCxnSpPr>
          <p:cNvPr id="18" name="Conector recto 17">
            <a:extLst>
              <a:ext uri="{FF2B5EF4-FFF2-40B4-BE49-F238E27FC236}">
                <a16:creationId xmlns:a16="http://schemas.microsoft.com/office/drawing/2014/main" id="{90AE6BCA-E285-48C6-A8C0-FADD14FF689A}"/>
              </a:ext>
            </a:extLst>
          </p:cNvPr>
          <p:cNvCxnSpPr/>
          <p:nvPr/>
        </p:nvCxnSpPr>
        <p:spPr>
          <a:xfrm>
            <a:off x="490899" y="3966811"/>
            <a:ext cx="11205801" cy="0"/>
          </a:xfrm>
          <a:prstGeom prst="line">
            <a:avLst/>
          </a:prstGeom>
          <a:ln>
            <a:solidFill>
              <a:srgbClr val="6E00EC"/>
            </a:solidFill>
          </a:ln>
        </p:spPr>
        <p:style>
          <a:lnRef idx="1">
            <a:schemeClr val="accent1"/>
          </a:lnRef>
          <a:fillRef idx="0">
            <a:schemeClr val="accent1"/>
          </a:fillRef>
          <a:effectRef idx="0">
            <a:schemeClr val="accent1"/>
          </a:effectRef>
          <a:fontRef idx="minor">
            <a:schemeClr val="tx1"/>
          </a:fontRef>
        </p:style>
      </p:cxnSp>
      <p:sp>
        <p:nvSpPr>
          <p:cNvPr id="21" name="CuadroTexto 20">
            <a:extLst>
              <a:ext uri="{FF2B5EF4-FFF2-40B4-BE49-F238E27FC236}">
                <a16:creationId xmlns:a16="http://schemas.microsoft.com/office/drawing/2014/main" id="{2C2C5C6E-D7AA-41F9-8B8A-15D47BEF2173}"/>
              </a:ext>
            </a:extLst>
          </p:cNvPr>
          <p:cNvSpPr txBox="1"/>
          <p:nvPr/>
        </p:nvSpPr>
        <p:spPr>
          <a:xfrm>
            <a:off x="492733" y="4077565"/>
            <a:ext cx="1878991" cy="338554"/>
          </a:xfrm>
          <a:prstGeom prst="rect">
            <a:avLst/>
          </a:prstGeom>
          <a:noFill/>
        </p:spPr>
        <p:txBody>
          <a:bodyPr wrap="square" lIns="0" tIns="0" rIns="0" bIns="0" rtlCol="0" anchor="t" anchorCtr="0">
            <a:spAutoFit/>
          </a:bodyPr>
          <a:lstStyle/>
          <a:p>
            <a:r>
              <a:rPr lang="es-PE" sz="2200" b="1" dirty="0">
                <a:solidFill>
                  <a:srgbClr val="6E00EC"/>
                </a:solidFill>
                <a:latin typeface="Arial" panose="020B0604020202020204" pitchFamily="34" charset="0"/>
                <a:cs typeface="Arial" panose="020B0604020202020204" pitchFamily="34" charset="0"/>
              </a:rPr>
              <a:t>Indicaciones</a:t>
            </a:r>
          </a:p>
        </p:txBody>
      </p:sp>
      <p:sp>
        <p:nvSpPr>
          <p:cNvPr id="19" name="Marcador de texto 2">
            <a:extLst>
              <a:ext uri="{FF2B5EF4-FFF2-40B4-BE49-F238E27FC236}">
                <a16:creationId xmlns:a16="http://schemas.microsoft.com/office/drawing/2014/main" id="{5957DB05-C8C1-EA45-9073-6DB6691F1331}"/>
              </a:ext>
            </a:extLst>
          </p:cNvPr>
          <p:cNvSpPr>
            <a:spLocks noGrp="1"/>
          </p:cNvSpPr>
          <p:nvPr>
            <p:ph type="body" sz="quarter" idx="14" hasCustomPrompt="1"/>
          </p:nvPr>
        </p:nvSpPr>
        <p:spPr>
          <a:xfrm>
            <a:off x="453969" y="1187179"/>
            <a:ext cx="5476717" cy="477331"/>
          </a:xfrm>
          <a:prstGeom prst="rect">
            <a:avLst/>
          </a:prstGeom>
        </p:spPr>
        <p:txBody>
          <a:bodyPr lIns="0" tIns="0" rIns="0" bIns="0" anchor="ctr">
            <a:normAutofit/>
          </a:bodyPr>
          <a:lstStyle>
            <a:lvl1pPr marL="0" indent="0">
              <a:lnSpc>
                <a:spcPct val="60000"/>
              </a:lnSpc>
              <a:buNone/>
              <a:defRPr sz="3000" b="1" spc="0">
                <a:solidFill>
                  <a:schemeClr val="tx1"/>
                </a:solidFill>
                <a:latin typeface="Stag Book" panose="02000503060000020004" pitchFamily="2" charset="77"/>
                <a:cs typeface="Arial" panose="020B0604020202020204" pitchFamily="34" charset="0"/>
              </a:defRPr>
            </a:lvl1pPr>
            <a:lvl2pPr marL="4572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s-PE" dirty="0"/>
              <a:t>Actividad Virtual</a:t>
            </a:r>
          </a:p>
        </p:txBody>
      </p:sp>
      <p:pic>
        <p:nvPicPr>
          <p:cNvPr id="24" name="Imagen 23" descr="Imagen que contiene Texto&#10;&#10;Descripción generada automáticamente">
            <a:extLst>
              <a:ext uri="{FF2B5EF4-FFF2-40B4-BE49-F238E27FC236}">
                <a16:creationId xmlns:a16="http://schemas.microsoft.com/office/drawing/2014/main" id="{19753B76-7A4B-6C48-A8BA-52657E001E85}"/>
              </a:ext>
            </a:extLst>
          </p:cNvPr>
          <p:cNvPicPr>
            <a:picLocks noChangeAspect="1"/>
          </p:cNvPicPr>
          <p:nvPr/>
        </p:nvPicPr>
        <p:blipFill>
          <a:blip r:embed="rId2"/>
          <a:stretch>
            <a:fillRect/>
          </a:stretch>
        </p:blipFill>
        <p:spPr>
          <a:xfrm>
            <a:off x="11375400" y="5770409"/>
            <a:ext cx="435600" cy="720000"/>
          </a:xfrm>
          <a:prstGeom prst="rect">
            <a:avLst/>
          </a:prstGeom>
        </p:spPr>
      </p:pic>
      <p:sp>
        <p:nvSpPr>
          <p:cNvPr id="2" name="Rectángulo 1">
            <a:extLst>
              <a:ext uri="{FF2B5EF4-FFF2-40B4-BE49-F238E27FC236}">
                <a16:creationId xmlns:a16="http://schemas.microsoft.com/office/drawing/2014/main" id="{08FDE73D-1B64-3E41-9E45-07ECF9AA64FF}"/>
              </a:ext>
            </a:extLst>
          </p:cNvPr>
          <p:cNvSpPr/>
          <p:nvPr/>
        </p:nvSpPr>
        <p:spPr>
          <a:xfrm>
            <a:off x="3192327" y="2216339"/>
            <a:ext cx="375424" cy="461665"/>
          </a:xfrm>
          <a:prstGeom prst="rect">
            <a:avLst/>
          </a:prstGeom>
        </p:spPr>
        <p:txBody>
          <a:bodyPr wrap="none">
            <a:spAutoFit/>
          </a:bodyPr>
          <a:lstStyle/>
          <a:p>
            <a:r>
              <a:rPr lang="es-PE" sz="2400" b="0" i="0" dirty="0">
                <a:effectLst/>
                <a:latin typeface="Source Sans Pro" panose="020B0503030403020204" pitchFamily="34" charset="0"/>
              </a:rPr>
              <a:t>→</a:t>
            </a:r>
          </a:p>
        </p:txBody>
      </p:sp>
      <p:sp>
        <p:nvSpPr>
          <p:cNvPr id="30" name="Rectángulo 29">
            <a:extLst>
              <a:ext uri="{FF2B5EF4-FFF2-40B4-BE49-F238E27FC236}">
                <a16:creationId xmlns:a16="http://schemas.microsoft.com/office/drawing/2014/main" id="{AC575F4F-79C8-7849-9E3B-E602113B9BB3}"/>
              </a:ext>
            </a:extLst>
          </p:cNvPr>
          <p:cNvSpPr/>
          <p:nvPr/>
        </p:nvSpPr>
        <p:spPr>
          <a:xfrm>
            <a:off x="3192327" y="3949164"/>
            <a:ext cx="375424" cy="461665"/>
          </a:xfrm>
          <a:prstGeom prst="rect">
            <a:avLst/>
          </a:prstGeom>
        </p:spPr>
        <p:txBody>
          <a:bodyPr wrap="square">
            <a:spAutoFit/>
          </a:bodyPr>
          <a:lstStyle/>
          <a:p>
            <a:r>
              <a:rPr lang="es-PE" sz="2400" b="0" i="0" dirty="0">
                <a:effectLst/>
                <a:latin typeface="Source Sans Pro" panose="020B0503030403020204" pitchFamily="34" charset="0"/>
              </a:rPr>
              <a:t>→</a:t>
            </a:r>
          </a:p>
        </p:txBody>
      </p:sp>
      <p:sp>
        <p:nvSpPr>
          <p:cNvPr id="16" name="Rectángulo 15">
            <a:extLst>
              <a:ext uri="{FF2B5EF4-FFF2-40B4-BE49-F238E27FC236}">
                <a16:creationId xmlns:a16="http://schemas.microsoft.com/office/drawing/2014/main" id="{21F64922-C078-EC4B-86EF-A949EFBDFC47}"/>
              </a:ext>
            </a:extLst>
          </p:cNvPr>
          <p:cNvSpPr/>
          <p:nvPr/>
        </p:nvSpPr>
        <p:spPr>
          <a:xfrm>
            <a:off x="0" y="309380"/>
            <a:ext cx="12192000" cy="360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sp>
        <p:nvSpPr>
          <p:cNvPr id="22" name="Marcador de texto 7">
            <a:extLst>
              <a:ext uri="{FF2B5EF4-FFF2-40B4-BE49-F238E27FC236}">
                <a16:creationId xmlns:a16="http://schemas.microsoft.com/office/drawing/2014/main" id="{AD20EEA8-6850-7B43-9529-E4EB0773D2A9}"/>
              </a:ext>
            </a:extLst>
          </p:cNvPr>
          <p:cNvSpPr>
            <a:spLocks noGrp="1"/>
          </p:cNvSpPr>
          <p:nvPr>
            <p:ph type="body" sz="quarter" idx="26" hasCustomPrompt="1"/>
          </p:nvPr>
        </p:nvSpPr>
        <p:spPr>
          <a:xfrm>
            <a:off x="453969" y="356272"/>
            <a:ext cx="3751020" cy="289662"/>
          </a:xfrm>
          <a:prstGeom prst="rect">
            <a:avLst/>
          </a:prstGeom>
        </p:spPr>
        <p:txBody>
          <a:bodyPr lIns="0" tIns="0" rIns="0" bIns="0">
            <a:normAutofit/>
          </a:bodyPr>
          <a:lstStyle>
            <a:lvl1pPr marL="0" marR="0" indent="0" algn="l" defTabSz="914400" rtl="0" eaLnBrk="1" fontAlgn="auto" latinLnBrk="0" hangingPunct="1">
              <a:lnSpc>
                <a:spcPct val="150000"/>
              </a:lnSpc>
              <a:spcBef>
                <a:spcPts val="1000"/>
              </a:spcBef>
              <a:spcAft>
                <a:spcPts val="0"/>
              </a:spcAft>
              <a:buClrTx/>
              <a:buSzTx/>
              <a:buFont typeface="+mj-lt"/>
              <a:buNone/>
              <a:tabLst/>
              <a:defRPr sz="1000" b="0">
                <a:solidFill>
                  <a:schemeClr val="tx1"/>
                </a:solidFill>
                <a:latin typeface="Arial" panose="020B0604020202020204" pitchFamily="34" charset="0"/>
                <a:cs typeface="Arial" panose="020B0604020202020204" pitchFamily="34" charset="0"/>
              </a:defRPr>
            </a:lvl1pPr>
            <a:lvl2pPr marL="457200" indent="0">
              <a:buFont typeface="+mj-lt"/>
              <a:buNone/>
              <a:defRPr/>
            </a:lvl2pPr>
            <a:lvl3pPr marL="914400" indent="0">
              <a:buFont typeface="+mj-lt"/>
              <a:buNone/>
              <a:defRPr/>
            </a:lvl3pPr>
            <a:lvl4pPr marL="1371600" indent="0">
              <a:buFont typeface="+mj-lt"/>
              <a:buNone/>
              <a:defRPr/>
            </a:lvl4pPr>
            <a:lvl5pPr marL="1828800" indent="0">
              <a:buFont typeface="+mj-lt"/>
              <a:buNone/>
              <a:defRPr/>
            </a:lvl5pPr>
          </a:lstStyle>
          <a:p>
            <a:pPr lvl="0"/>
            <a:r>
              <a:rPr lang="es-PE" dirty="0"/>
              <a:t>Nombre del curso</a:t>
            </a:r>
          </a:p>
        </p:txBody>
      </p:sp>
    </p:spTree>
    <p:extLst>
      <p:ext uri="{BB962C8B-B14F-4D97-AF65-F5344CB8AC3E}">
        <p14:creationId xmlns:p14="http://schemas.microsoft.com/office/powerpoint/2010/main" val="16808604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Imágenes">
    <p:bg>
      <p:bgPr>
        <a:solidFill>
          <a:schemeClr val="bg1"/>
        </a:solidFill>
        <a:effectLst/>
      </p:bgPr>
    </p:bg>
    <p:spTree>
      <p:nvGrpSpPr>
        <p:cNvPr id="1" name=""/>
        <p:cNvGrpSpPr/>
        <p:nvPr/>
      </p:nvGrpSpPr>
      <p:grpSpPr>
        <a:xfrm>
          <a:off x="0" y="0"/>
          <a:ext cx="0" cy="0"/>
          <a:chOff x="0" y="0"/>
          <a:chExt cx="0" cy="0"/>
        </a:xfrm>
      </p:grpSpPr>
      <p:sp>
        <p:nvSpPr>
          <p:cNvPr id="9" name="Rectángulo 8">
            <a:extLst>
              <a:ext uri="{FF2B5EF4-FFF2-40B4-BE49-F238E27FC236}">
                <a16:creationId xmlns:a16="http://schemas.microsoft.com/office/drawing/2014/main" id="{028AC3AE-71D5-6843-858D-451406361752}"/>
              </a:ext>
            </a:extLst>
          </p:cNvPr>
          <p:cNvSpPr/>
          <p:nvPr/>
        </p:nvSpPr>
        <p:spPr>
          <a:xfrm>
            <a:off x="471084" y="4909440"/>
            <a:ext cx="3604002" cy="9017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0" name="Google Shape;111;p3">
            <a:extLst>
              <a:ext uri="{FF2B5EF4-FFF2-40B4-BE49-F238E27FC236}">
                <a16:creationId xmlns:a16="http://schemas.microsoft.com/office/drawing/2014/main" id="{7F59C428-0788-4243-8CD8-311685CC634A}"/>
              </a:ext>
            </a:extLst>
          </p:cNvPr>
          <p:cNvSpPr txBox="1"/>
          <p:nvPr/>
        </p:nvSpPr>
        <p:spPr>
          <a:xfrm>
            <a:off x="547916" y="5143932"/>
            <a:ext cx="3450339" cy="482374"/>
          </a:xfrm>
          <a:prstGeom prst="rect">
            <a:avLst/>
          </a:prstGeom>
          <a:noFill/>
          <a:ln>
            <a:noFill/>
          </a:ln>
        </p:spPr>
        <p:txBody>
          <a:bodyPr spcFirstLastPara="1" wrap="square" lIns="91425" tIns="45700" rIns="91425" bIns="45700" anchor="ctr" anchorCtr="0">
            <a:normAutofit/>
          </a:bodyPr>
          <a:lstStyle/>
          <a:p>
            <a:pPr marL="0" marR="0" lvl="0" indent="0" algn="ctr" rtl="0">
              <a:lnSpc>
                <a:spcPct val="100000"/>
              </a:lnSpc>
              <a:spcBef>
                <a:spcPts val="0"/>
              </a:spcBef>
              <a:spcAft>
                <a:spcPts val="0"/>
              </a:spcAft>
              <a:buClr>
                <a:schemeClr val="lt1"/>
              </a:buClr>
              <a:buSzPts val="1550"/>
              <a:buFont typeface="Montserrat"/>
              <a:buNone/>
            </a:pPr>
            <a:r>
              <a:rPr lang="es-PE" sz="1600" b="1" u="none" strike="noStrike" cap="none" dirty="0">
                <a:solidFill>
                  <a:schemeClr val="tx1"/>
                </a:solidFill>
                <a:latin typeface="Arial" panose="020B0604020202020204" pitchFamily="34" charset="0"/>
                <a:ea typeface="Arial"/>
                <a:cs typeface="Arial" panose="020B0604020202020204" pitchFamily="34" charset="0"/>
                <a:sym typeface="Montserrat"/>
              </a:rPr>
              <a:t>Texto (Arial Negrita, 16 pts.)</a:t>
            </a:r>
            <a:endParaRPr sz="1600" b="1" u="none" strike="noStrike" cap="none" dirty="0">
              <a:solidFill>
                <a:schemeClr val="tx1"/>
              </a:solidFill>
              <a:latin typeface="Arial" panose="020B0604020202020204" pitchFamily="34" charset="0"/>
              <a:ea typeface="Arial"/>
              <a:cs typeface="Arial" panose="020B0604020202020204" pitchFamily="34" charset="0"/>
              <a:sym typeface="Arial"/>
            </a:endParaRPr>
          </a:p>
        </p:txBody>
      </p:sp>
      <p:sp>
        <p:nvSpPr>
          <p:cNvPr id="14" name="Marcador de posición de imagen 3">
            <a:extLst>
              <a:ext uri="{FF2B5EF4-FFF2-40B4-BE49-F238E27FC236}">
                <a16:creationId xmlns:a16="http://schemas.microsoft.com/office/drawing/2014/main" id="{AE038110-78E5-E642-ACE0-10CF44D33418}"/>
              </a:ext>
            </a:extLst>
          </p:cNvPr>
          <p:cNvSpPr>
            <a:spLocks noGrp="1"/>
          </p:cNvSpPr>
          <p:nvPr>
            <p:ph type="pic" sz="quarter" idx="17" hasCustomPrompt="1"/>
          </p:nvPr>
        </p:nvSpPr>
        <p:spPr>
          <a:xfrm>
            <a:off x="472053" y="1301858"/>
            <a:ext cx="3604002" cy="3607582"/>
          </a:xfrm>
          <a:prstGeom prst="rect">
            <a:avLst/>
          </a:prstGeom>
        </p:spPr>
        <p:txBody>
          <a:bodyPr/>
          <a:lstStyle>
            <a:lvl1pPr marL="0" indent="0">
              <a:spcBef>
                <a:spcPts val="200"/>
              </a:spcBef>
              <a:buNone/>
              <a:defRPr sz="2200" b="1">
                <a:solidFill>
                  <a:schemeClr val="bg1">
                    <a:lumMod val="65000"/>
                  </a:schemeClr>
                </a:solidFill>
                <a:latin typeface="Arial" panose="020B0604020202020204" pitchFamily="34" charset="0"/>
                <a:cs typeface="Arial" panose="020B0604020202020204" pitchFamily="34" charset="0"/>
              </a:defRPr>
            </a:lvl1pPr>
          </a:lstStyle>
          <a:p>
            <a:r>
              <a:rPr lang="es-PE" dirty="0"/>
              <a:t>Imagen aquí</a:t>
            </a:r>
          </a:p>
        </p:txBody>
      </p:sp>
      <p:sp>
        <p:nvSpPr>
          <p:cNvPr id="17" name="Marcador de posición de imagen 3">
            <a:extLst>
              <a:ext uri="{FF2B5EF4-FFF2-40B4-BE49-F238E27FC236}">
                <a16:creationId xmlns:a16="http://schemas.microsoft.com/office/drawing/2014/main" id="{F3DABCA7-BEA6-9844-86A6-45D17A0C32CF}"/>
              </a:ext>
            </a:extLst>
          </p:cNvPr>
          <p:cNvSpPr>
            <a:spLocks noGrp="1"/>
          </p:cNvSpPr>
          <p:nvPr>
            <p:ph type="pic" sz="quarter" idx="18" hasCustomPrompt="1"/>
          </p:nvPr>
        </p:nvSpPr>
        <p:spPr>
          <a:xfrm>
            <a:off x="4294969" y="1301858"/>
            <a:ext cx="3604002" cy="3607582"/>
          </a:xfrm>
          <a:prstGeom prst="rect">
            <a:avLst/>
          </a:prstGeom>
        </p:spPr>
        <p:txBody>
          <a:bodyPr/>
          <a:lstStyle>
            <a:lvl1pPr marL="0" indent="0">
              <a:spcBef>
                <a:spcPts val="200"/>
              </a:spcBef>
              <a:buNone/>
              <a:defRPr sz="2200" b="1">
                <a:solidFill>
                  <a:schemeClr val="bg1">
                    <a:lumMod val="65000"/>
                  </a:schemeClr>
                </a:solidFill>
                <a:latin typeface="Arial" panose="020B0604020202020204" pitchFamily="34" charset="0"/>
                <a:cs typeface="Arial" panose="020B0604020202020204" pitchFamily="34" charset="0"/>
              </a:defRPr>
            </a:lvl1pPr>
          </a:lstStyle>
          <a:p>
            <a:r>
              <a:rPr lang="es-PE" dirty="0"/>
              <a:t>Imagen aquí</a:t>
            </a:r>
          </a:p>
        </p:txBody>
      </p:sp>
      <p:sp>
        <p:nvSpPr>
          <p:cNvPr id="28" name="Marcador de posición de imagen 3">
            <a:extLst>
              <a:ext uri="{FF2B5EF4-FFF2-40B4-BE49-F238E27FC236}">
                <a16:creationId xmlns:a16="http://schemas.microsoft.com/office/drawing/2014/main" id="{E885F80A-FB71-6540-A998-98E95FC5BBAC}"/>
              </a:ext>
            </a:extLst>
          </p:cNvPr>
          <p:cNvSpPr>
            <a:spLocks noGrp="1"/>
          </p:cNvSpPr>
          <p:nvPr>
            <p:ph type="pic" sz="quarter" idx="19" hasCustomPrompt="1"/>
          </p:nvPr>
        </p:nvSpPr>
        <p:spPr>
          <a:xfrm>
            <a:off x="8117883" y="1301858"/>
            <a:ext cx="3604002" cy="3607582"/>
          </a:xfrm>
          <a:prstGeom prst="rect">
            <a:avLst/>
          </a:prstGeom>
        </p:spPr>
        <p:txBody>
          <a:bodyPr/>
          <a:lstStyle>
            <a:lvl1pPr marL="0" indent="0">
              <a:spcBef>
                <a:spcPts val="200"/>
              </a:spcBef>
              <a:buNone/>
              <a:defRPr sz="2200" b="1">
                <a:solidFill>
                  <a:schemeClr val="bg1">
                    <a:lumMod val="65000"/>
                  </a:schemeClr>
                </a:solidFill>
                <a:latin typeface="Arial" panose="020B0604020202020204" pitchFamily="34" charset="0"/>
                <a:cs typeface="Arial" panose="020B0604020202020204" pitchFamily="34" charset="0"/>
              </a:defRPr>
            </a:lvl1pPr>
          </a:lstStyle>
          <a:p>
            <a:r>
              <a:rPr lang="es-PE" dirty="0"/>
              <a:t>Imagen aquí</a:t>
            </a:r>
          </a:p>
        </p:txBody>
      </p:sp>
      <p:sp>
        <p:nvSpPr>
          <p:cNvPr id="11" name="Rectángulo 10">
            <a:extLst>
              <a:ext uri="{FF2B5EF4-FFF2-40B4-BE49-F238E27FC236}">
                <a16:creationId xmlns:a16="http://schemas.microsoft.com/office/drawing/2014/main" id="{BDD2E90F-18B7-F240-923A-564F413DC78D}"/>
              </a:ext>
            </a:extLst>
          </p:cNvPr>
          <p:cNvSpPr/>
          <p:nvPr/>
        </p:nvSpPr>
        <p:spPr>
          <a:xfrm>
            <a:off x="4293998" y="4909440"/>
            <a:ext cx="3604002" cy="9017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2" name="Google Shape;111;p3">
            <a:extLst>
              <a:ext uri="{FF2B5EF4-FFF2-40B4-BE49-F238E27FC236}">
                <a16:creationId xmlns:a16="http://schemas.microsoft.com/office/drawing/2014/main" id="{62FB9F50-825D-544C-A887-7B559FC7B557}"/>
              </a:ext>
            </a:extLst>
          </p:cNvPr>
          <p:cNvSpPr txBox="1"/>
          <p:nvPr/>
        </p:nvSpPr>
        <p:spPr>
          <a:xfrm>
            <a:off x="4370830" y="5143932"/>
            <a:ext cx="3450339" cy="482374"/>
          </a:xfrm>
          <a:prstGeom prst="rect">
            <a:avLst/>
          </a:prstGeom>
          <a:noFill/>
          <a:ln>
            <a:noFill/>
          </a:ln>
        </p:spPr>
        <p:txBody>
          <a:bodyPr spcFirstLastPara="1" wrap="square" lIns="91425" tIns="45700" rIns="91425" bIns="45700" anchor="ctr" anchorCtr="0">
            <a:normAutofit/>
          </a:bodyPr>
          <a:lstStyle/>
          <a:p>
            <a:pPr marL="0" marR="0" lvl="0" indent="0" algn="ctr" rtl="0">
              <a:lnSpc>
                <a:spcPct val="100000"/>
              </a:lnSpc>
              <a:spcBef>
                <a:spcPts val="0"/>
              </a:spcBef>
              <a:spcAft>
                <a:spcPts val="0"/>
              </a:spcAft>
              <a:buClr>
                <a:schemeClr val="lt1"/>
              </a:buClr>
              <a:buSzPts val="1550"/>
              <a:buFont typeface="Montserrat"/>
              <a:buNone/>
            </a:pPr>
            <a:r>
              <a:rPr lang="es-PE" sz="1600" b="1" u="none" strike="noStrike" cap="none" dirty="0">
                <a:solidFill>
                  <a:schemeClr val="tx1"/>
                </a:solidFill>
                <a:latin typeface="Arial" panose="020B0604020202020204" pitchFamily="34" charset="0"/>
                <a:ea typeface="Arial"/>
                <a:cs typeface="Arial" panose="020B0604020202020204" pitchFamily="34" charset="0"/>
                <a:sym typeface="Montserrat"/>
              </a:rPr>
              <a:t>Texto (Arial Negrita, 16 pts.)</a:t>
            </a:r>
            <a:endParaRPr sz="1600" b="1" u="none" strike="noStrike" cap="none" dirty="0">
              <a:solidFill>
                <a:schemeClr val="tx1"/>
              </a:solidFill>
              <a:latin typeface="Arial" panose="020B0604020202020204" pitchFamily="34" charset="0"/>
              <a:ea typeface="Arial"/>
              <a:cs typeface="Arial" panose="020B0604020202020204" pitchFamily="34" charset="0"/>
              <a:sym typeface="Arial"/>
            </a:endParaRPr>
          </a:p>
        </p:txBody>
      </p:sp>
      <p:sp>
        <p:nvSpPr>
          <p:cNvPr id="13" name="Rectángulo 12">
            <a:extLst>
              <a:ext uri="{FF2B5EF4-FFF2-40B4-BE49-F238E27FC236}">
                <a16:creationId xmlns:a16="http://schemas.microsoft.com/office/drawing/2014/main" id="{61AE5997-E909-C347-B754-018F5C21CA69}"/>
              </a:ext>
            </a:extLst>
          </p:cNvPr>
          <p:cNvSpPr/>
          <p:nvPr/>
        </p:nvSpPr>
        <p:spPr>
          <a:xfrm>
            <a:off x="8116913" y="4909440"/>
            <a:ext cx="3604002" cy="9017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8" name="Google Shape;111;p3">
            <a:extLst>
              <a:ext uri="{FF2B5EF4-FFF2-40B4-BE49-F238E27FC236}">
                <a16:creationId xmlns:a16="http://schemas.microsoft.com/office/drawing/2014/main" id="{944B1E38-EB70-574D-9D1B-95AC2DEE9604}"/>
              </a:ext>
            </a:extLst>
          </p:cNvPr>
          <p:cNvSpPr txBox="1"/>
          <p:nvPr/>
        </p:nvSpPr>
        <p:spPr>
          <a:xfrm>
            <a:off x="8193745" y="5143932"/>
            <a:ext cx="3450339" cy="482374"/>
          </a:xfrm>
          <a:prstGeom prst="rect">
            <a:avLst/>
          </a:prstGeom>
          <a:noFill/>
          <a:ln>
            <a:noFill/>
          </a:ln>
        </p:spPr>
        <p:txBody>
          <a:bodyPr spcFirstLastPara="1" wrap="square" lIns="91425" tIns="45700" rIns="91425" bIns="45700" anchor="ctr" anchorCtr="0">
            <a:normAutofit/>
          </a:bodyPr>
          <a:lstStyle/>
          <a:p>
            <a:pPr marL="0" marR="0" lvl="0" indent="0" algn="ctr" rtl="0">
              <a:lnSpc>
                <a:spcPct val="100000"/>
              </a:lnSpc>
              <a:spcBef>
                <a:spcPts val="0"/>
              </a:spcBef>
              <a:spcAft>
                <a:spcPts val="0"/>
              </a:spcAft>
              <a:buClr>
                <a:schemeClr val="lt1"/>
              </a:buClr>
              <a:buSzPts val="1550"/>
              <a:buFont typeface="Montserrat"/>
              <a:buNone/>
            </a:pPr>
            <a:r>
              <a:rPr lang="es-PE" sz="1600" b="1" u="none" strike="noStrike" cap="none" dirty="0">
                <a:solidFill>
                  <a:schemeClr val="tx1"/>
                </a:solidFill>
                <a:latin typeface="Arial" panose="020B0604020202020204" pitchFamily="34" charset="0"/>
                <a:ea typeface="Arial"/>
                <a:cs typeface="Arial" panose="020B0604020202020204" pitchFamily="34" charset="0"/>
                <a:sym typeface="Montserrat"/>
              </a:rPr>
              <a:t>Texto (Arial Negrita, 16 pts.)</a:t>
            </a:r>
            <a:endParaRPr sz="1600" b="1" u="none" strike="noStrike" cap="none" dirty="0">
              <a:solidFill>
                <a:schemeClr val="tx1"/>
              </a:solidFill>
              <a:latin typeface="Arial" panose="020B0604020202020204" pitchFamily="34" charset="0"/>
              <a:ea typeface="Arial"/>
              <a:cs typeface="Arial" panose="020B0604020202020204" pitchFamily="34" charset="0"/>
              <a:sym typeface="Arial"/>
            </a:endParaRPr>
          </a:p>
        </p:txBody>
      </p:sp>
    </p:spTree>
    <p:extLst>
      <p:ext uri="{BB962C8B-B14F-4D97-AF65-F5344CB8AC3E}">
        <p14:creationId xmlns:p14="http://schemas.microsoft.com/office/powerpoint/2010/main" val="223635608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Blanco">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5740713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Gracias">
    <p:bg>
      <p:bgPr>
        <a:solidFill>
          <a:srgbClr val="6E00EC"/>
        </a:solidFill>
        <a:effectLst/>
      </p:bgPr>
    </p:bg>
    <p:spTree>
      <p:nvGrpSpPr>
        <p:cNvPr id="1" name=""/>
        <p:cNvGrpSpPr/>
        <p:nvPr/>
      </p:nvGrpSpPr>
      <p:grpSpPr>
        <a:xfrm>
          <a:off x="0" y="0"/>
          <a:ext cx="0" cy="0"/>
          <a:chOff x="0" y="0"/>
          <a:chExt cx="0" cy="0"/>
        </a:xfrm>
      </p:grpSpPr>
      <p:sp>
        <p:nvSpPr>
          <p:cNvPr id="8" name="Marcador de texto 2">
            <a:extLst>
              <a:ext uri="{FF2B5EF4-FFF2-40B4-BE49-F238E27FC236}">
                <a16:creationId xmlns:a16="http://schemas.microsoft.com/office/drawing/2014/main" id="{20B47F18-8282-4072-8896-CBBB4050D5CB}"/>
              </a:ext>
            </a:extLst>
          </p:cNvPr>
          <p:cNvSpPr>
            <a:spLocks noGrp="1"/>
          </p:cNvSpPr>
          <p:nvPr>
            <p:ph type="body" sz="quarter" idx="14" hasCustomPrompt="1"/>
          </p:nvPr>
        </p:nvSpPr>
        <p:spPr>
          <a:xfrm>
            <a:off x="422650" y="3049292"/>
            <a:ext cx="3312441" cy="759417"/>
          </a:xfrm>
          <a:prstGeom prst="rect">
            <a:avLst/>
          </a:prstGeom>
        </p:spPr>
        <p:txBody>
          <a:bodyPr lIns="0" tIns="0" rIns="0" bIns="0">
            <a:normAutofit/>
          </a:bodyPr>
          <a:lstStyle>
            <a:lvl1pPr marL="0" indent="0">
              <a:lnSpc>
                <a:spcPct val="80000"/>
              </a:lnSpc>
              <a:buNone/>
              <a:defRPr sz="6000" b="1" spc="0">
                <a:solidFill>
                  <a:schemeClr val="bg1"/>
                </a:solidFill>
                <a:latin typeface="Stag Book" panose="02000503060000020004" pitchFamily="2" charset="77"/>
                <a:cs typeface="Arial" panose="020B0604020202020204" pitchFamily="34" charset="0"/>
              </a:defRPr>
            </a:lvl1pPr>
            <a:lvl2pPr marL="4572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s-PE" dirty="0"/>
              <a:t>Gracias</a:t>
            </a:r>
          </a:p>
        </p:txBody>
      </p:sp>
      <p:pic>
        <p:nvPicPr>
          <p:cNvPr id="5" name="Imagen 4" descr="Imagen que contiene Icono&#10;&#10;Descripción generada automáticamente">
            <a:extLst>
              <a:ext uri="{FF2B5EF4-FFF2-40B4-BE49-F238E27FC236}">
                <a16:creationId xmlns:a16="http://schemas.microsoft.com/office/drawing/2014/main" id="{3D533DAA-FD34-C44D-AFFD-EB30130B1080}"/>
              </a:ext>
            </a:extLst>
          </p:cNvPr>
          <p:cNvPicPr>
            <a:picLocks noChangeAspect="1"/>
          </p:cNvPicPr>
          <p:nvPr/>
        </p:nvPicPr>
        <p:blipFill>
          <a:blip r:embed="rId2"/>
          <a:stretch>
            <a:fillRect/>
          </a:stretch>
        </p:blipFill>
        <p:spPr>
          <a:xfrm>
            <a:off x="11136699" y="2980532"/>
            <a:ext cx="542647" cy="896937"/>
          </a:xfrm>
          <a:prstGeom prst="rect">
            <a:avLst/>
          </a:prstGeom>
        </p:spPr>
      </p:pic>
    </p:spTree>
    <p:extLst>
      <p:ext uri="{BB962C8B-B14F-4D97-AF65-F5344CB8AC3E}">
        <p14:creationId xmlns:p14="http://schemas.microsoft.com/office/powerpoint/2010/main" val="238428829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Final">
    <p:bg>
      <p:bgPr>
        <a:solidFill>
          <a:srgbClr val="6E00EC"/>
        </a:solidFill>
        <a:effectLst/>
      </p:bgPr>
    </p:bg>
    <p:spTree>
      <p:nvGrpSpPr>
        <p:cNvPr id="1" name=""/>
        <p:cNvGrpSpPr/>
        <p:nvPr/>
      </p:nvGrpSpPr>
      <p:grpSpPr>
        <a:xfrm>
          <a:off x="0" y="0"/>
          <a:ext cx="0" cy="0"/>
          <a:chOff x="0" y="0"/>
          <a:chExt cx="0" cy="0"/>
        </a:xfrm>
      </p:grpSpPr>
      <p:pic>
        <p:nvPicPr>
          <p:cNvPr id="3" name="Imagen 2" descr="Imagen que contiene Icono&#10;&#10;Descripción generada automáticamente">
            <a:extLst>
              <a:ext uri="{FF2B5EF4-FFF2-40B4-BE49-F238E27FC236}">
                <a16:creationId xmlns:a16="http://schemas.microsoft.com/office/drawing/2014/main" id="{E471EF36-3420-4544-9A0B-DAD992C3DD85}"/>
              </a:ext>
            </a:extLst>
          </p:cNvPr>
          <p:cNvPicPr>
            <a:picLocks noChangeAspect="1"/>
          </p:cNvPicPr>
          <p:nvPr/>
        </p:nvPicPr>
        <p:blipFill>
          <a:blip r:embed="rId2"/>
          <a:stretch>
            <a:fillRect/>
          </a:stretch>
        </p:blipFill>
        <p:spPr>
          <a:xfrm>
            <a:off x="5824676" y="2980531"/>
            <a:ext cx="542647" cy="896937"/>
          </a:xfrm>
          <a:prstGeom prst="rect">
            <a:avLst/>
          </a:prstGeom>
        </p:spPr>
      </p:pic>
    </p:spTree>
    <p:extLst>
      <p:ext uri="{BB962C8B-B14F-4D97-AF65-F5344CB8AC3E}">
        <p14:creationId xmlns:p14="http://schemas.microsoft.com/office/powerpoint/2010/main" val="335814078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Final 2">
    <p:bg>
      <p:bgPr>
        <a:solidFill>
          <a:srgbClr val="FFC922"/>
        </a:solidFill>
        <a:effectLst/>
      </p:bgPr>
    </p:bg>
    <p:spTree>
      <p:nvGrpSpPr>
        <p:cNvPr id="1" name=""/>
        <p:cNvGrpSpPr/>
        <p:nvPr/>
      </p:nvGrpSpPr>
      <p:grpSpPr>
        <a:xfrm>
          <a:off x="0" y="0"/>
          <a:ext cx="0" cy="0"/>
          <a:chOff x="0" y="0"/>
          <a:chExt cx="0" cy="0"/>
        </a:xfrm>
      </p:grpSpPr>
      <p:pic>
        <p:nvPicPr>
          <p:cNvPr id="4" name="Imagen 3" descr="Imagen que contiene Texto&#10;&#10;Descripción generada automáticamente">
            <a:extLst>
              <a:ext uri="{FF2B5EF4-FFF2-40B4-BE49-F238E27FC236}">
                <a16:creationId xmlns:a16="http://schemas.microsoft.com/office/drawing/2014/main" id="{39261317-FEBF-D64C-A841-19D161C8EAA0}"/>
              </a:ext>
            </a:extLst>
          </p:cNvPr>
          <p:cNvPicPr>
            <a:picLocks noChangeAspect="1"/>
          </p:cNvPicPr>
          <p:nvPr/>
        </p:nvPicPr>
        <p:blipFill>
          <a:blip r:embed="rId2"/>
          <a:stretch>
            <a:fillRect/>
          </a:stretch>
        </p:blipFill>
        <p:spPr>
          <a:xfrm>
            <a:off x="5825001" y="2980531"/>
            <a:ext cx="542322" cy="896400"/>
          </a:xfrm>
          <a:prstGeom prst="rect">
            <a:avLst/>
          </a:prstGeom>
        </p:spPr>
      </p:pic>
    </p:spTree>
    <p:extLst>
      <p:ext uri="{BB962C8B-B14F-4D97-AF65-F5344CB8AC3E}">
        <p14:creationId xmlns:p14="http://schemas.microsoft.com/office/powerpoint/2010/main" val="167779907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Título y objetos">
    <p:spTree>
      <p:nvGrpSpPr>
        <p:cNvPr id="1" name=""/>
        <p:cNvGrpSpPr/>
        <p:nvPr/>
      </p:nvGrpSpPr>
      <p:grpSpPr>
        <a:xfrm>
          <a:off x="0" y="0"/>
          <a:ext cx="0" cy="0"/>
          <a:chOff x="0" y="0"/>
          <a:chExt cx="0" cy="0"/>
        </a:xfrm>
      </p:grpSpPr>
      <p:sp>
        <p:nvSpPr>
          <p:cNvPr id="7" name="Título 1"/>
          <p:cNvSpPr>
            <a:spLocks noGrp="1"/>
          </p:cNvSpPr>
          <p:nvPr>
            <p:ph type="title" hasCustomPrompt="1"/>
          </p:nvPr>
        </p:nvSpPr>
        <p:spPr>
          <a:xfrm>
            <a:off x="739141" y="671514"/>
            <a:ext cx="10728841" cy="381955"/>
          </a:xfrm>
          <a:prstGeom prst="rect">
            <a:avLst/>
          </a:prstGeom>
        </p:spPr>
        <p:txBody>
          <a:bodyPr>
            <a:normAutofit/>
          </a:bodyPr>
          <a:lstStyle>
            <a:lvl1pPr>
              <a:defRPr sz="1875">
                <a:solidFill>
                  <a:srgbClr val="0057B8"/>
                </a:solidFill>
                <a:latin typeface="Stag Book" panose="02000503060000020004" pitchFamily="50" charset="0"/>
              </a:defRPr>
            </a:lvl1pPr>
          </a:lstStyle>
          <a:p>
            <a:r>
              <a:rPr lang="es-ES" dirty="0"/>
              <a:t>Título</a:t>
            </a:r>
            <a:endParaRPr lang="es-PE" dirty="0"/>
          </a:p>
        </p:txBody>
      </p:sp>
      <p:sp>
        <p:nvSpPr>
          <p:cNvPr id="8" name="Marcador de contenido 2"/>
          <p:cNvSpPr>
            <a:spLocks noGrp="1"/>
          </p:cNvSpPr>
          <p:nvPr>
            <p:ph idx="1"/>
          </p:nvPr>
        </p:nvSpPr>
        <p:spPr>
          <a:xfrm>
            <a:off x="739140" y="1356361"/>
            <a:ext cx="10728960" cy="4598670"/>
          </a:xfrm>
          <a:prstGeom prst="rect">
            <a:avLst/>
          </a:prstGeom>
        </p:spPr>
        <p:txBody>
          <a:bodyPr/>
          <a:lstStyle>
            <a:lvl1pPr marL="0" indent="0">
              <a:buNone/>
              <a:defRPr>
                <a:latin typeface="Muller Regular" pitchFamily="50" charset="0"/>
              </a:defRPr>
            </a:lvl1pPr>
            <a:lvl2pPr>
              <a:defRPr>
                <a:latin typeface="Muller Regular" pitchFamily="50" charset="0"/>
              </a:defRPr>
            </a:lvl2pPr>
            <a:lvl3pPr>
              <a:defRPr>
                <a:latin typeface="Muller Regular" pitchFamily="50" charset="0"/>
              </a:defRPr>
            </a:lvl3pPr>
            <a:lvl4pPr>
              <a:defRPr>
                <a:latin typeface="Muller Regular" pitchFamily="50" charset="0"/>
              </a:defRPr>
            </a:lvl4pPr>
            <a:lvl5pPr>
              <a:defRPr>
                <a:latin typeface="Muller Regular" pitchFamily="50" charset="0"/>
              </a:defRPr>
            </a:lvl5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dirty="0"/>
          </a:p>
        </p:txBody>
      </p:sp>
      <p:sp>
        <p:nvSpPr>
          <p:cNvPr id="15" name="Marcador de texto 3"/>
          <p:cNvSpPr>
            <a:spLocks noGrp="1"/>
          </p:cNvSpPr>
          <p:nvPr>
            <p:ph type="body" sz="half" idx="2" hasCustomPrompt="1"/>
          </p:nvPr>
        </p:nvSpPr>
        <p:spPr>
          <a:xfrm>
            <a:off x="739140" y="6215064"/>
            <a:ext cx="9925051" cy="506412"/>
          </a:xfrm>
          <a:prstGeom prst="rect">
            <a:avLst/>
          </a:prstGeom>
        </p:spPr>
        <p:txBody>
          <a:bodyPr/>
          <a:lstStyle>
            <a:lvl1pPr marL="0" indent="0">
              <a:lnSpc>
                <a:spcPct val="100000"/>
              </a:lnSpc>
              <a:spcBef>
                <a:spcPts val="0"/>
              </a:spcBef>
              <a:buNone/>
              <a:defRPr sz="750">
                <a:solidFill>
                  <a:srgbClr val="0057B8"/>
                </a:solidFill>
                <a:latin typeface="Muller Light" pitchFamily="50" charset="0"/>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s-ES" dirty="0"/>
              <a:t>Notas</a:t>
            </a:r>
          </a:p>
          <a:p>
            <a:pPr lvl="0"/>
            <a:r>
              <a:rPr lang="es-ES" dirty="0"/>
              <a:t>Links</a:t>
            </a:r>
          </a:p>
          <a:p>
            <a:pPr lvl="0"/>
            <a:r>
              <a:rPr lang="es-ES" dirty="0"/>
              <a:t>Fuentes</a:t>
            </a:r>
          </a:p>
        </p:txBody>
      </p:sp>
    </p:spTree>
    <p:extLst>
      <p:ext uri="{BB962C8B-B14F-4D97-AF65-F5344CB8AC3E}">
        <p14:creationId xmlns:p14="http://schemas.microsoft.com/office/powerpoint/2010/main" val="218337124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Comparació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a:xfrm>
            <a:off x="838200" y="543882"/>
            <a:ext cx="9409111" cy="637220"/>
          </a:xfrm>
        </p:spPr>
        <p:txBody>
          <a:bodyPr/>
          <a:lstStyle>
            <a:lvl1pPr>
              <a:defRPr>
                <a:solidFill>
                  <a:schemeClr val="bg1"/>
                </a:solidFill>
              </a:defRPr>
            </a:lvl1pPr>
          </a:lstStyle>
          <a:p>
            <a:r>
              <a:rPr lang="es-ES"/>
              <a:t>Clic para editar título</a:t>
            </a:r>
            <a:endParaRPr lang="es-PE" dirty="0"/>
          </a:p>
        </p:txBody>
      </p:sp>
      <p:sp>
        <p:nvSpPr>
          <p:cNvPr id="3" name="Marcador de texto 2"/>
          <p:cNvSpPr>
            <a:spLocks noGrp="1"/>
          </p:cNvSpPr>
          <p:nvPr>
            <p:ph type="body" idx="1"/>
          </p:nvPr>
        </p:nvSpPr>
        <p:spPr>
          <a:xfrm>
            <a:off x="839788" y="2224725"/>
            <a:ext cx="5157787" cy="637220"/>
          </a:xfrm>
        </p:spPr>
        <p:txBody>
          <a:bodyPr anchor="ct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Marcador de contenido 3"/>
          <p:cNvSpPr>
            <a:spLocks noGrp="1"/>
          </p:cNvSpPr>
          <p:nvPr>
            <p:ph sz="half" idx="2"/>
          </p:nvPr>
        </p:nvSpPr>
        <p:spPr>
          <a:xfrm>
            <a:off x="839788" y="3031958"/>
            <a:ext cx="5157787" cy="3114200"/>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dirty="0"/>
          </a:p>
        </p:txBody>
      </p:sp>
      <p:sp>
        <p:nvSpPr>
          <p:cNvPr id="5" name="Marcador de texto 4"/>
          <p:cNvSpPr>
            <a:spLocks noGrp="1"/>
          </p:cNvSpPr>
          <p:nvPr>
            <p:ph type="body" sz="quarter" idx="3"/>
          </p:nvPr>
        </p:nvSpPr>
        <p:spPr>
          <a:xfrm>
            <a:off x="6172200" y="2224725"/>
            <a:ext cx="5183188" cy="637220"/>
          </a:xfrm>
        </p:spPr>
        <p:txBody>
          <a:bodyPr anchor="ct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Marcador de contenido 5"/>
          <p:cNvSpPr>
            <a:spLocks noGrp="1"/>
          </p:cNvSpPr>
          <p:nvPr>
            <p:ph sz="quarter" idx="4"/>
          </p:nvPr>
        </p:nvSpPr>
        <p:spPr>
          <a:xfrm>
            <a:off x="6172200" y="3031958"/>
            <a:ext cx="5183188" cy="3114200"/>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dirty="0"/>
          </a:p>
        </p:txBody>
      </p:sp>
      <p:sp>
        <p:nvSpPr>
          <p:cNvPr id="7" name="Marcador de fecha 6"/>
          <p:cNvSpPr>
            <a:spLocks noGrp="1"/>
          </p:cNvSpPr>
          <p:nvPr>
            <p:ph type="dt" sz="half" idx="10"/>
          </p:nvPr>
        </p:nvSpPr>
        <p:spPr/>
        <p:txBody>
          <a:bodyPr/>
          <a:lstStyle/>
          <a:p>
            <a:fld id="{4CFB0538-05B5-4DE6-9B45-89FDCA8A00A6}" type="datetimeFigureOut">
              <a:rPr lang="es-PE" smtClean="0"/>
              <a:t>24/08/2021</a:t>
            </a:fld>
            <a:endParaRPr lang="es-PE"/>
          </a:p>
        </p:txBody>
      </p:sp>
      <p:sp>
        <p:nvSpPr>
          <p:cNvPr id="8" name="Marcador de pie de página 7"/>
          <p:cNvSpPr>
            <a:spLocks noGrp="1"/>
          </p:cNvSpPr>
          <p:nvPr>
            <p:ph type="ftr" sz="quarter" idx="11"/>
          </p:nvPr>
        </p:nvSpPr>
        <p:spPr/>
        <p:txBody>
          <a:bodyPr/>
          <a:lstStyle/>
          <a:p>
            <a:endParaRPr lang="es-PE"/>
          </a:p>
        </p:txBody>
      </p:sp>
      <p:sp>
        <p:nvSpPr>
          <p:cNvPr id="9" name="Marcador de número de diapositiva 8"/>
          <p:cNvSpPr>
            <a:spLocks noGrp="1"/>
          </p:cNvSpPr>
          <p:nvPr>
            <p:ph type="sldNum" sz="quarter" idx="12"/>
          </p:nvPr>
        </p:nvSpPr>
        <p:spPr/>
        <p:txBody>
          <a:bodyPr/>
          <a:lstStyle/>
          <a:p>
            <a:fld id="{C50FB786-48BF-4F93-AEF9-89E1BCF1BEEA}" type="slidenum">
              <a:rPr lang="es-PE" smtClean="0"/>
              <a:t>‹#›</a:t>
            </a:fld>
            <a:endParaRPr lang="es-PE"/>
          </a:p>
        </p:txBody>
      </p:sp>
    </p:spTree>
    <p:extLst>
      <p:ext uri="{BB962C8B-B14F-4D97-AF65-F5344CB8AC3E}">
        <p14:creationId xmlns:p14="http://schemas.microsoft.com/office/powerpoint/2010/main" val="32239836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Portada con imagen 1">
    <p:bg>
      <p:bgPr>
        <a:solidFill>
          <a:srgbClr val="FFC922"/>
        </a:solidFill>
        <a:effectLst/>
      </p:bgPr>
    </p:bg>
    <p:spTree>
      <p:nvGrpSpPr>
        <p:cNvPr id="1" name=""/>
        <p:cNvGrpSpPr/>
        <p:nvPr/>
      </p:nvGrpSpPr>
      <p:grpSpPr>
        <a:xfrm>
          <a:off x="0" y="0"/>
          <a:ext cx="0" cy="0"/>
          <a:chOff x="0" y="0"/>
          <a:chExt cx="0" cy="0"/>
        </a:xfrm>
      </p:grpSpPr>
      <p:sp>
        <p:nvSpPr>
          <p:cNvPr id="14" name="Marcador de texto 2">
            <a:extLst>
              <a:ext uri="{FF2B5EF4-FFF2-40B4-BE49-F238E27FC236}">
                <a16:creationId xmlns:a16="http://schemas.microsoft.com/office/drawing/2014/main" id="{037979B9-B653-2C4F-AA12-63A20D653790}"/>
              </a:ext>
            </a:extLst>
          </p:cNvPr>
          <p:cNvSpPr>
            <a:spLocks noGrp="1"/>
          </p:cNvSpPr>
          <p:nvPr>
            <p:ph type="body" sz="quarter" idx="14" hasCustomPrompt="1"/>
          </p:nvPr>
        </p:nvSpPr>
        <p:spPr>
          <a:xfrm>
            <a:off x="381000" y="2592367"/>
            <a:ext cx="4965915" cy="1890241"/>
          </a:xfrm>
          <a:prstGeom prst="rect">
            <a:avLst/>
          </a:prstGeom>
        </p:spPr>
        <p:txBody>
          <a:bodyPr lIns="0" tIns="0" rIns="0" bIns="0">
            <a:noAutofit/>
          </a:bodyPr>
          <a:lstStyle>
            <a:lvl1pPr marL="0" indent="0">
              <a:lnSpc>
                <a:spcPct val="100000"/>
              </a:lnSpc>
              <a:buNone/>
              <a:defRPr sz="5000" b="1" spc="0">
                <a:solidFill>
                  <a:schemeClr val="tx1"/>
                </a:solidFill>
                <a:latin typeface="Stag Book" panose="02000503060000020004" pitchFamily="2" charset="77"/>
                <a:cs typeface="Arial" panose="020B0604020202020204" pitchFamily="34" charset="0"/>
              </a:defRPr>
            </a:lvl1pPr>
            <a:lvl2pPr marL="4572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s-PE" dirty="0"/>
              <a:t>Título</a:t>
            </a:r>
            <a:br>
              <a:rPr lang="es-PE" dirty="0"/>
            </a:br>
            <a:r>
              <a:rPr lang="es-PE" dirty="0"/>
              <a:t>(Stag Negrita, 50 pts.)</a:t>
            </a:r>
          </a:p>
        </p:txBody>
      </p:sp>
      <p:sp>
        <p:nvSpPr>
          <p:cNvPr id="9" name="Marcador de posición de imagen 3">
            <a:extLst>
              <a:ext uri="{FF2B5EF4-FFF2-40B4-BE49-F238E27FC236}">
                <a16:creationId xmlns:a16="http://schemas.microsoft.com/office/drawing/2014/main" id="{B7FB6A24-814E-4342-92A0-AFED68F0D5FA}"/>
              </a:ext>
            </a:extLst>
          </p:cNvPr>
          <p:cNvSpPr>
            <a:spLocks noGrp="1"/>
          </p:cNvSpPr>
          <p:nvPr>
            <p:ph type="pic" sz="quarter" idx="17" hasCustomPrompt="1"/>
          </p:nvPr>
        </p:nvSpPr>
        <p:spPr>
          <a:xfrm>
            <a:off x="6096001" y="0"/>
            <a:ext cx="6096000" cy="6858000"/>
          </a:xfrm>
          <a:prstGeom prst="rect">
            <a:avLst/>
          </a:prstGeom>
        </p:spPr>
        <p:txBody>
          <a:bodyPr/>
          <a:lstStyle>
            <a:lvl1pPr marL="0" indent="0">
              <a:spcBef>
                <a:spcPts val="200"/>
              </a:spcBef>
              <a:buNone/>
              <a:defRPr sz="2200" b="1">
                <a:solidFill>
                  <a:schemeClr val="bg1">
                    <a:lumMod val="65000"/>
                  </a:schemeClr>
                </a:solidFill>
                <a:latin typeface="Arial" panose="020B0604020202020204" pitchFamily="34" charset="0"/>
                <a:cs typeface="Arial" panose="020B0604020202020204" pitchFamily="34" charset="0"/>
              </a:defRPr>
            </a:lvl1pPr>
          </a:lstStyle>
          <a:p>
            <a:r>
              <a:rPr lang="es-PE" dirty="0"/>
              <a:t>Imagen aquí</a:t>
            </a:r>
          </a:p>
        </p:txBody>
      </p:sp>
      <p:pic>
        <p:nvPicPr>
          <p:cNvPr id="10" name="Imagen 9" descr="Imagen que contiene Texto&#10;&#10;Descripción generada automáticamente">
            <a:extLst>
              <a:ext uri="{FF2B5EF4-FFF2-40B4-BE49-F238E27FC236}">
                <a16:creationId xmlns:a16="http://schemas.microsoft.com/office/drawing/2014/main" id="{E07A80E2-62D8-D647-9196-BBEA6A293572}"/>
              </a:ext>
            </a:extLst>
          </p:cNvPr>
          <p:cNvPicPr>
            <a:picLocks noChangeAspect="1"/>
          </p:cNvPicPr>
          <p:nvPr/>
        </p:nvPicPr>
        <p:blipFill>
          <a:blip r:embed="rId2"/>
          <a:stretch>
            <a:fillRect/>
          </a:stretch>
        </p:blipFill>
        <p:spPr>
          <a:xfrm>
            <a:off x="481008" y="392504"/>
            <a:ext cx="542647" cy="896938"/>
          </a:xfrm>
          <a:prstGeom prst="rect">
            <a:avLst/>
          </a:prstGeom>
        </p:spPr>
      </p:pic>
      <p:sp>
        <p:nvSpPr>
          <p:cNvPr id="7" name="Marcador de número de diapositiva 6">
            <a:extLst>
              <a:ext uri="{FF2B5EF4-FFF2-40B4-BE49-F238E27FC236}">
                <a16:creationId xmlns:a16="http://schemas.microsoft.com/office/drawing/2014/main" id="{4D36BEFA-9913-2647-9CB4-ADF4C64196FD}"/>
              </a:ext>
            </a:extLst>
          </p:cNvPr>
          <p:cNvSpPr>
            <a:spLocks noGrp="1"/>
          </p:cNvSpPr>
          <p:nvPr>
            <p:ph type="sldNum" sz="quarter" idx="12"/>
          </p:nvPr>
        </p:nvSpPr>
        <p:spPr>
          <a:xfrm>
            <a:off x="483354" y="6180902"/>
            <a:ext cx="3255292" cy="336135"/>
          </a:xfrm>
          <a:prstGeom prst="rect">
            <a:avLst/>
          </a:prstGeom>
        </p:spPr>
        <p:txBody>
          <a:bodyPr wrap="square"/>
          <a:lstStyle>
            <a:lvl1pPr>
              <a:defRPr sz="1600" b="0">
                <a:solidFill>
                  <a:schemeClr val="tx1"/>
                </a:solidFill>
                <a:latin typeface="Arial" panose="020B0604020202020204" pitchFamily="34" charset="0"/>
                <a:cs typeface="Arial" panose="020B0604020202020204" pitchFamily="34" charset="0"/>
              </a:defRPr>
            </a:lvl1pPr>
          </a:lstStyle>
          <a:p>
            <a:fld id="{AE3E7D5E-43FC-DC40-A502-AD97ED5A1D44}" type="slidenum">
              <a:rPr lang="es-PE" smtClean="0"/>
              <a:t>‹#›</a:t>
            </a:fld>
            <a:endParaRPr lang="es-PE"/>
          </a:p>
        </p:txBody>
      </p:sp>
    </p:spTree>
    <p:extLst>
      <p:ext uri="{BB962C8B-B14F-4D97-AF65-F5344CB8AC3E}">
        <p14:creationId xmlns:p14="http://schemas.microsoft.com/office/powerpoint/2010/main" val="20416829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Portada con imagen 2">
    <p:bg>
      <p:bgPr>
        <a:solidFill>
          <a:srgbClr val="6E00EC"/>
        </a:solidFill>
        <a:effectLst/>
      </p:bgPr>
    </p:bg>
    <p:spTree>
      <p:nvGrpSpPr>
        <p:cNvPr id="1" name=""/>
        <p:cNvGrpSpPr/>
        <p:nvPr/>
      </p:nvGrpSpPr>
      <p:grpSpPr>
        <a:xfrm>
          <a:off x="0" y="0"/>
          <a:ext cx="0" cy="0"/>
          <a:chOff x="0" y="0"/>
          <a:chExt cx="0" cy="0"/>
        </a:xfrm>
      </p:grpSpPr>
      <p:sp>
        <p:nvSpPr>
          <p:cNvPr id="14" name="Marcador de texto 2">
            <a:extLst>
              <a:ext uri="{FF2B5EF4-FFF2-40B4-BE49-F238E27FC236}">
                <a16:creationId xmlns:a16="http://schemas.microsoft.com/office/drawing/2014/main" id="{037979B9-B653-2C4F-AA12-63A20D653790}"/>
              </a:ext>
            </a:extLst>
          </p:cNvPr>
          <p:cNvSpPr>
            <a:spLocks noGrp="1"/>
          </p:cNvSpPr>
          <p:nvPr>
            <p:ph type="body" sz="quarter" idx="14" hasCustomPrompt="1"/>
          </p:nvPr>
        </p:nvSpPr>
        <p:spPr>
          <a:xfrm>
            <a:off x="381000" y="2592367"/>
            <a:ext cx="4609454" cy="1890241"/>
          </a:xfrm>
          <a:prstGeom prst="rect">
            <a:avLst/>
          </a:prstGeom>
        </p:spPr>
        <p:txBody>
          <a:bodyPr lIns="0" tIns="0" rIns="0" bIns="0">
            <a:noAutofit/>
          </a:bodyPr>
          <a:lstStyle>
            <a:lvl1pPr marL="0" indent="0">
              <a:lnSpc>
                <a:spcPct val="100000"/>
              </a:lnSpc>
              <a:buNone/>
              <a:defRPr sz="5000" b="1" spc="0">
                <a:solidFill>
                  <a:schemeClr val="bg1"/>
                </a:solidFill>
                <a:latin typeface="Stag Book" panose="02000503060000020004" pitchFamily="2" charset="77"/>
                <a:cs typeface="Arial" panose="020B0604020202020204" pitchFamily="34" charset="0"/>
              </a:defRPr>
            </a:lvl1pPr>
            <a:lvl2pPr marL="4572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s-PE" dirty="0"/>
              <a:t>Título</a:t>
            </a:r>
            <a:br>
              <a:rPr lang="es-PE" dirty="0"/>
            </a:br>
            <a:r>
              <a:rPr lang="es-PE" dirty="0"/>
              <a:t>(Stag Negrita, 50 pts.)</a:t>
            </a:r>
          </a:p>
        </p:txBody>
      </p:sp>
      <p:sp>
        <p:nvSpPr>
          <p:cNvPr id="9" name="Marcador de posición de imagen 3">
            <a:extLst>
              <a:ext uri="{FF2B5EF4-FFF2-40B4-BE49-F238E27FC236}">
                <a16:creationId xmlns:a16="http://schemas.microsoft.com/office/drawing/2014/main" id="{B7FB6A24-814E-4342-92A0-AFED68F0D5FA}"/>
              </a:ext>
            </a:extLst>
          </p:cNvPr>
          <p:cNvSpPr>
            <a:spLocks noGrp="1"/>
          </p:cNvSpPr>
          <p:nvPr>
            <p:ph type="pic" sz="quarter" idx="17" hasCustomPrompt="1"/>
          </p:nvPr>
        </p:nvSpPr>
        <p:spPr>
          <a:xfrm>
            <a:off x="6096001" y="0"/>
            <a:ext cx="6096000" cy="6858000"/>
          </a:xfrm>
          <a:prstGeom prst="rect">
            <a:avLst/>
          </a:prstGeom>
        </p:spPr>
        <p:txBody>
          <a:bodyPr/>
          <a:lstStyle>
            <a:lvl1pPr marL="0" indent="0">
              <a:spcBef>
                <a:spcPts val="200"/>
              </a:spcBef>
              <a:buNone/>
              <a:defRPr sz="2200" b="1">
                <a:solidFill>
                  <a:schemeClr val="bg1">
                    <a:lumMod val="65000"/>
                  </a:schemeClr>
                </a:solidFill>
                <a:latin typeface="Arial" panose="020B0604020202020204" pitchFamily="34" charset="0"/>
                <a:cs typeface="Arial" panose="020B0604020202020204" pitchFamily="34" charset="0"/>
              </a:defRPr>
            </a:lvl1pPr>
          </a:lstStyle>
          <a:p>
            <a:r>
              <a:rPr lang="es-PE" dirty="0"/>
              <a:t>Imagen aquí</a:t>
            </a:r>
          </a:p>
        </p:txBody>
      </p:sp>
      <p:pic>
        <p:nvPicPr>
          <p:cNvPr id="8" name="Imagen 7" descr="Imagen que contiene Icono&#10;&#10;Descripción generada automáticamente">
            <a:extLst>
              <a:ext uri="{FF2B5EF4-FFF2-40B4-BE49-F238E27FC236}">
                <a16:creationId xmlns:a16="http://schemas.microsoft.com/office/drawing/2014/main" id="{5C886C17-8946-4A4F-8D23-2FFDF620AD53}"/>
              </a:ext>
            </a:extLst>
          </p:cNvPr>
          <p:cNvPicPr>
            <a:picLocks noChangeAspect="1"/>
          </p:cNvPicPr>
          <p:nvPr/>
        </p:nvPicPr>
        <p:blipFill>
          <a:blip r:embed="rId2"/>
          <a:stretch>
            <a:fillRect/>
          </a:stretch>
        </p:blipFill>
        <p:spPr>
          <a:xfrm>
            <a:off x="483354" y="392504"/>
            <a:ext cx="542647" cy="896937"/>
          </a:xfrm>
          <a:prstGeom prst="rect">
            <a:avLst/>
          </a:prstGeom>
        </p:spPr>
      </p:pic>
      <p:sp>
        <p:nvSpPr>
          <p:cNvPr id="11" name="Marcador de número de diapositiva 6">
            <a:extLst>
              <a:ext uri="{FF2B5EF4-FFF2-40B4-BE49-F238E27FC236}">
                <a16:creationId xmlns:a16="http://schemas.microsoft.com/office/drawing/2014/main" id="{44FA2C51-5732-CA45-9D4F-9E392DA420B9}"/>
              </a:ext>
            </a:extLst>
          </p:cNvPr>
          <p:cNvSpPr>
            <a:spLocks noGrp="1"/>
          </p:cNvSpPr>
          <p:nvPr>
            <p:ph type="sldNum" sz="quarter" idx="12"/>
          </p:nvPr>
        </p:nvSpPr>
        <p:spPr>
          <a:xfrm>
            <a:off x="483354" y="6180902"/>
            <a:ext cx="3255292" cy="336135"/>
          </a:xfrm>
          <a:prstGeom prst="rect">
            <a:avLst/>
          </a:prstGeom>
        </p:spPr>
        <p:txBody>
          <a:bodyPr wrap="square"/>
          <a:lstStyle>
            <a:lvl1pPr>
              <a:defRPr sz="1600" b="0">
                <a:solidFill>
                  <a:schemeClr val="bg1"/>
                </a:solidFill>
                <a:latin typeface="Arial" panose="020B0604020202020204" pitchFamily="34" charset="0"/>
                <a:cs typeface="Arial" panose="020B0604020202020204" pitchFamily="34" charset="0"/>
              </a:defRPr>
            </a:lvl1pPr>
          </a:lstStyle>
          <a:p>
            <a:fld id="{AE3E7D5E-43FC-DC40-A502-AD97ED5A1D44}" type="slidenum">
              <a:rPr lang="es-PE" smtClean="0"/>
              <a:t>‹#›</a:t>
            </a:fld>
            <a:endParaRPr lang="es-PE"/>
          </a:p>
        </p:txBody>
      </p:sp>
    </p:spTree>
    <p:extLst>
      <p:ext uri="{BB962C8B-B14F-4D97-AF65-F5344CB8AC3E}">
        <p14:creationId xmlns:p14="http://schemas.microsoft.com/office/powerpoint/2010/main" val="11854350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ub título">
    <p:spTree>
      <p:nvGrpSpPr>
        <p:cNvPr id="1" name=""/>
        <p:cNvGrpSpPr/>
        <p:nvPr/>
      </p:nvGrpSpPr>
      <p:grpSpPr>
        <a:xfrm>
          <a:off x="0" y="0"/>
          <a:ext cx="0" cy="0"/>
          <a:chOff x="0" y="0"/>
          <a:chExt cx="0" cy="0"/>
        </a:xfrm>
      </p:grpSpPr>
      <p:sp>
        <p:nvSpPr>
          <p:cNvPr id="5" name="Marcador de texto 7">
            <a:extLst>
              <a:ext uri="{FF2B5EF4-FFF2-40B4-BE49-F238E27FC236}">
                <a16:creationId xmlns:a16="http://schemas.microsoft.com/office/drawing/2014/main" id="{654C99F6-C45D-F64A-B6C5-2D26CA5716CF}"/>
              </a:ext>
            </a:extLst>
          </p:cNvPr>
          <p:cNvSpPr>
            <a:spLocks noGrp="1"/>
          </p:cNvSpPr>
          <p:nvPr>
            <p:ph type="body" sz="quarter" idx="16" hasCustomPrompt="1"/>
          </p:nvPr>
        </p:nvSpPr>
        <p:spPr>
          <a:xfrm>
            <a:off x="2910984" y="4028612"/>
            <a:ext cx="5969545" cy="1741797"/>
          </a:xfrm>
          <a:prstGeom prst="rect">
            <a:avLst/>
          </a:prstGeom>
        </p:spPr>
        <p:txBody>
          <a:bodyPr lIns="0" tIns="0" rIns="0" bIns="0">
            <a:normAutofit/>
          </a:bodyPr>
          <a:lstStyle>
            <a:lvl1pPr marL="0" marR="0" indent="0" algn="l" defTabSz="914400" rtl="0" eaLnBrk="1" fontAlgn="auto" latinLnBrk="0" hangingPunct="1">
              <a:lnSpc>
                <a:spcPct val="100000"/>
              </a:lnSpc>
              <a:spcBef>
                <a:spcPts val="1000"/>
              </a:spcBef>
              <a:spcAft>
                <a:spcPts val="0"/>
              </a:spcAft>
              <a:buClrTx/>
              <a:buSzTx/>
              <a:buFont typeface="+mj-lt"/>
              <a:buNone/>
              <a:tabLst/>
              <a:defRPr lang="es-MX" sz="1600" b="0" i="0" u="none" strike="noStrike" spc="0" baseline="0" smtClean="0">
                <a:solidFill>
                  <a:schemeClr val="tx1"/>
                </a:solidFill>
                <a:latin typeface="Arial" panose="020B0604020202020204" pitchFamily="34" charset="0"/>
                <a:cs typeface="Arial" panose="020B0604020202020204" pitchFamily="34" charset="0"/>
              </a:defRPr>
            </a:lvl1pPr>
            <a:lvl2pPr marL="457200" indent="0">
              <a:buFont typeface="+mj-lt"/>
              <a:buNone/>
              <a:defRPr/>
            </a:lvl2pPr>
            <a:lvl3pPr marL="914400" indent="0">
              <a:buFont typeface="+mj-lt"/>
              <a:buNone/>
              <a:defRPr/>
            </a:lvl3pPr>
            <a:lvl4pPr marL="1371600" indent="0">
              <a:buFont typeface="+mj-lt"/>
              <a:buNone/>
              <a:defRPr/>
            </a:lvl4pPr>
            <a:lvl5pPr marL="1828800" indent="0">
              <a:buFont typeface="+mj-lt"/>
              <a:buNone/>
              <a:defRPr/>
            </a:lvl5pPr>
          </a:lstStyle>
          <a:p>
            <a:r>
              <a:rPr lang="es-PE" dirty="0"/>
              <a:t>Párrafo</a:t>
            </a:r>
            <a:br>
              <a:rPr lang="es-PE" dirty="0"/>
            </a:br>
            <a:r>
              <a:rPr lang="es-PE" dirty="0"/>
              <a:t>(Arial, 16 pts.)</a:t>
            </a:r>
          </a:p>
        </p:txBody>
      </p:sp>
      <p:sp>
        <p:nvSpPr>
          <p:cNvPr id="10" name="Rectángulo 9">
            <a:extLst>
              <a:ext uri="{FF2B5EF4-FFF2-40B4-BE49-F238E27FC236}">
                <a16:creationId xmlns:a16="http://schemas.microsoft.com/office/drawing/2014/main" id="{448C0A98-FAC9-DB41-8021-FA252AD08BB1}"/>
              </a:ext>
            </a:extLst>
          </p:cNvPr>
          <p:cNvSpPr/>
          <p:nvPr/>
        </p:nvSpPr>
        <p:spPr>
          <a:xfrm>
            <a:off x="0" y="0"/>
            <a:ext cx="2471738" cy="6858000"/>
          </a:xfrm>
          <a:prstGeom prst="rect">
            <a:avLst/>
          </a:prstGeom>
          <a:solidFill>
            <a:srgbClr val="FFC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12" name="Imagen 11" descr="Imagen que contiene Texto&#10;&#10;Descripción generada automáticamente">
            <a:extLst>
              <a:ext uri="{FF2B5EF4-FFF2-40B4-BE49-F238E27FC236}">
                <a16:creationId xmlns:a16="http://schemas.microsoft.com/office/drawing/2014/main" id="{CC273A9C-0558-CC45-A842-6869080FF8F7}"/>
              </a:ext>
            </a:extLst>
          </p:cNvPr>
          <p:cNvPicPr>
            <a:picLocks noChangeAspect="1"/>
          </p:cNvPicPr>
          <p:nvPr/>
        </p:nvPicPr>
        <p:blipFill>
          <a:blip r:embed="rId2"/>
          <a:stretch>
            <a:fillRect/>
          </a:stretch>
        </p:blipFill>
        <p:spPr>
          <a:xfrm>
            <a:off x="11375400" y="5770409"/>
            <a:ext cx="435600" cy="720000"/>
          </a:xfrm>
          <a:prstGeom prst="rect">
            <a:avLst/>
          </a:prstGeom>
        </p:spPr>
      </p:pic>
      <p:sp>
        <p:nvSpPr>
          <p:cNvPr id="13" name="Marcador de texto 2">
            <a:extLst>
              <a:ext uri="{FF2B5EF4-FFF2-40B4-BE49-F238E27FC236}">
                <a16:creationId xmlns:a16="http://schemas.microsoft.com/office/drawing/2014/main" id="{680A2DCC-998B-C345-9BB3-99D8A48E9AC9}"/>
              </a:ext>
            </a:extLst>
          </p:cNvPr>
          <p:cNvSpPr>
            <a:spLocks noGrp="1"/>
          </p:cNvSpPr>
          <p:nvPr>
            <p:ph type="body" sz="quarter" idx="14" hasCustomPrompt="1"/>
          </p:nvPr>
        </p:nvSpPr>
        <p:spPr>
          <a:xfrm>
            <a:off x="2910984" y="1801953"/>
            <a:ext cx="6124528" cy="1890241"/>
          </a:xfrm>
          <a:prstGeom prst="rect">
            <a:avLst/>
          </a:prstGeom>
        </p:spPr>
        <p:txBody>
          <a:bodyPr lIns="0" tIns="0" rIns="0" bIns="0">
            <a:noAutofit/>
          </a:bodyPr>
          <a:lstStyle>
            <a:lvl1pPr marL="0" indent="0">
              <a:lnSpc>
                <a:spcPct val="100000"/>
              </a:lnSpc>
              <a:buNone/>
              <a:defRPr sz="4000" b="1" spc="0">
                <a:solidFill>
                  <a:schemeClr val="tx1"/>
                </a:solidFill>
                <a:latin typeface="Stag Book" panose="02000503060000020004" pitchFamily="2" charset="77"/>
                <a:cs typeface="Arial" panose="020B0604020202020204" pitchFamily="34" charset="0"/>
              </a:defRPr>
            </a:lvl1pPr>
            <a:lvl2pPr marL="4572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s-PE" dirty="0"/>
              <a:t>Sub título</a:t>
            </a:r>
          </a:p>
          <a:p>
            <a:pPr lvl="0"/>
            <a:r>
              <a:rPr lang="es-PE" dirty="0"/>
              <a:t>(Stag Negrita, 40 pts.)</a:t>
            </a:r>
          </a:p>
        </p:txBody>
      </p:sp>
      <p:grpSp>
        <p:nvGrpSpPr>
          <p:cNvPr id="15" name="Grupo 14">
            <a:extLst>
              <a:ext uri="{FF2B5EF4-FFF2-40B4-BE49-F238E27FC236}">
                <a16:creationId xmlns:a16="http://schemas.microsoft.com/office/drawing/2014/main" id="{F7E96F9B-349B-0A4F-A5E1-E2C273559A5C}"/>
              </a:ext>
            </a:extLst>
          </p:cNvPr>
          <p:cNvGrpSpPr/>
          <p:nvPr/>
        </p:nvGrpSpPr>
        <p:grpSpPr>
          <a:xfrm>
            <a:off x="2765546" y="1027028"/>
            <a:ext cx="490972" cy="438507"/>
            <a:chOff x="692987" y="1092326"/>
            <a:chExt cx="490972" cy="438507"/>
          </a:xfrm>
        </p:grpSpPr>
        <p:sp>
          <p:nvSpPr>
            <p:cNvPr id="16" name="Rectángulo 15">
              <a:extLst>
                <a:ext uri="{FF2B5EF4-FFF2-40B4-BE49-F238E27FC236}">
                  <a16:creationId xmlns:a16="http://schemas.microsoft.com/office/drawing/2014/main" id="{55870C02-C49B-1349-A2C4-27F0A399840F}"/>
                </a:ext>
              </a:extLst>
            </p:cNvPr>
            <p:cNvSpPr/>
            <p:nvPr/>
          </p:nvSpPr>
          <p:spPr>
            <a:xfrm>
              <a:off x="1104206" y="1092326"/>
              <a:ext cx="65856" cy="425397"/>
            </a:xfrm>
            <a:prstGeom prst="rect">
              <a:avLst/>
            </a:prstGeom>
            <a:solidFill>
              <a:srgbClr val="FFC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sp>
          <p:nvSpPr>
            <p:cNvPr id="17" name="Rectángulo 16">
              <a:extLst>
                <a:ext uri="{FF2B5EF4-FFF2-40B4-BE49-F238E27FC236}">
                  <a16:creationId xmlns:a16="http://schemas.microsoft.com/office/drawing/2014/main" id="{D224C3B9-DA4E-4947-88E4-438FFBC3CF70}"/>
                </a:ext>
              </a:extLst>
            </p:cNvPr>
            <p:cNvSpPr/>
            <p:nvPr/>
          </p:nvSpPr>
          <p:spPr>
            <a:xfrm rot="5400000">
              <a:off x="924435" y="1285206"/>
              <a:ext cx="65856" cy="425397"/>
            </a:xfrm>
            <a:prstGeom prst="rect">
              <a:avLst/>
            </a:prstGeom>
            <a:solidFill>
              <a:srgbClr val="FFC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sp>
          <p:nvSpPr>
            <p:cNvPr id="18" name="Rectángulo 17">
              <a:extLst>
                <a:ext uri="{FF2B5EF4-FFF2-40B4-BE49-F238E27FC236}">
                  <a16:creationId xmlns:a16="http://schemas.microsoft.com/office/drawing/2014/main" id="{B638D32B-1C9F-F741-BB45-87253423481F}"/>
                </a:ext>
              </a:extLst>
            </p:cNvPr>
            <p:cNvSpPr/>
            <p:nvPr/>
          </p:nvSpPr>
          <p:spPr>
            <a:xfrm rot="18858645">
              <a:off x="905545" y="1041887"/>
              <a:ext cx="65856" cy="490972"/>
            </a:xfrm>
            <a:prstGeom prst="rect">
              <a:avLst/>
            </a:prstGeom>
            <a:solidFill>
              <a:srgbClr val="FFC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grpSp>
    </p:spTree>
    <p:extLst>
      <p:ext uri="{BB962C8B-B14F-4D97-AF65-F5344CB8AC3E}">
        <p14:creationId xmlns:p14="http://schemas.microsoft.com/office/powerpoint/2010/main" val="20148636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2_Sub título">
    <p:spTree>
      <p:nvGrpSpPr>
        <p:cNvPr id="1" name=""/>
        <p:cNvGrpSpPr/>
        <p:nvPr/>
      </p:nvGrpSpPr>
      <p:grpSpPr>
        <a:xfrm>
          <a:off x="0" y="0"/>
          <a:ext cx="0" cy="0"/>
          <a:chOff x="0" y="0"/>
          <a:chExt cx="0" cy="0"/>
        </a:xfrm>
      </p:grpSpPr>
      <p:sp>
        <p:nvSpPr>
          <p:cNvPr id="5" name="Marcador de texto 7">
            <a:extLst>
              <a:ext uri="{FF2B5EF4-FFF2-40B4-BE49-F238E27FC236}">
                <a16:creationId xmlns:a16="http://schemas.microsoft.com/office/drawing/2014/main" id="{654C99F6-C45D-F64A-B6C5-2D26CA5716CF}"/>
              </a:ext>
            </a:extLst>
          </p:cNvPr>
          <p:cNvSpPr>
            <a:spLocks noGrp="1"/>
          </p:cNvSpPr>
          <p:nvPr>
            <p:ph type="body" sz="quarter" idx="16" hasCustomPrompt="1"/>
          </p:nvPr>
        </p:nvSpPr>
        <p:spPr>
          <a:xfrm>
            <a:off x="2910984" y="4028612"/>
            <a:ext cx="5969545" cy="1741797"/>
          </a:xfrm>
          <a:prstGeom prst="rect">
            <a:avLst/>
          </a:prstGeom>
        </p:spPr>
        <p:txBody>
          <a:bodyPr lIns="0" tIns="0" rIns="0" bIns="0">
            <a:normAutofit/>
          </a:bodyPr>
          <a:lstStyle>
            <a:lvl1pPr marL="0" marR="0" indent="0" algn="l" defTabSz="914400" rtl="0" eaLnBrk="1" fontAlgn="auto" latinLnBrk="0" hangingPunct="1">
              <a:lnSpc>
                <a:spcPct val="100000"/>
              </a:lnSpc>
              <a:spcBef>
                <a:spcPts val="1000"/>
              </a:spcBef>
              <a:spcAft>
                <a:spcPts val="0"/>
              </a:spcAft>
              <a:buClrTx/>
              <a:buSzTx/>
              <a:buFont typeface="+mj-lt"/>
              <a:buNone/>
              <a:tabLst/>
              <a:defRPr lang="es-MX" sz="1600" b="0" i="0" u="none" strike="noStrike" spc="0" baseline="0" smtClean="0">
                <a:solidFill>
                  <a:schemeClr val="tx1"/>
                </a:solidFill>
                <a:latin typeface="Arial" panose="020B0604020202020204" pitchFamily="34" charset="0"/>
                <a:cs typeface="Arial" panose="020B0604020202020204" pitchFamily="34" charset="0"/>
              </a:defRPr>
            </a:lvl1pPr>
            <a:lvl2pPr marL="457200" indent="0">
              <a:buFont typeface="+mj-lt"/>
              <a:buNone/>
              <a:defRPr/>
            </a:lvl2pPr>
            <a:lvl3pPr marL="914400" indent="0">
              <a:buFont typeface="+mj-lt"/>
              <a:buNone/>
              <a:defRPr/>
            </a:lvl3pPr>
            <a:lvl4pPr marL="1371600" indent="0">
              <a:buFont typeface="+mj-lt"/>
              <a:buNone/>
              <a:defRPr/>
            </a:lvl4pPr>
            <a:lvl5pPr marL="1828800" indent="0">
              <a:buFont typeface="+mj-lt"/>
              <a:buNone/>
              <a:defRPr/>
            </a:lvl5pPr>
          </a:lstStyle>
          <a:p>
            <a:r>
              <a:rPr lang="es-PE" dirty="0"/>
              <a:t>Párrafo</a:t>
            </a:r>
            <a:br>
              <a:rPr lang="es-PE" dirty="0"/>
            </a:br>
            <a:r>
              <a:rPr lang="es-PE" dirty="0"/>
              <a:t>(Arial, 16 pts.)</a:t>
            </a:r>
          </a:p>
        </p:txBody>
      </p:sp>
      <p:sp>
        <p:nvSpPr>
          <p:cNvPr id="10" name="Rectángulo 9">
            <a:extLst>
              <a:ext uri="{FF2B5EF4-FFF2-40B4-BE49-F238E27FC236}">
                <a16:creationId xmlns:a16="http://schemas.microsoft.com/office/drawing/2014/main" id="{448C0A98-FAC9-DB41-8021-FA252AD08BB1}"/>
              </a:ext>
            </a:extLst>
          </p:cNvPr>
          <p:cNvSpPr/>
          <p:nvPr/>
        </p:nvSpPr>
        <p:spPr>
          <a:xfrm>
            <a:off x="0" y="0"/>
            <a:ext cx="2471738" cy="6858000"/>
          </a:xfrm>
          <a:prstGeom prst="rect">
            <a:avLst/>
          </a:prstGeom>
          <a:solidFill>
            <a:srgbClr val="6E00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12" name="Imagen 11" descr="Imagen que contiene Texto&#10;&#10;Descripción generada automáticamente">
            <a:extLst>
              <a:ext uri="{FF2B5EF4-FFF2-40B4-BE49-F238E27FC236}">
                <a16:creationId xmlns:a16="http://schemas.microsoft.com/office/drawing/2014/main" id="{CC273A9C-0558-CC45-A842-6869080FF8F7}"/>
              </a:ext>
            </a:extLst>
          </p:cNvPr>
          <p:cNvPicPr>
            <a:picLocks noChangeAspect="1"/>
          </p:cNvPicPr>
          <p:nvPr/>
        </p:nvPicPr>
        <p:blipFill>
          <a:blip r:embed="rId2"/>
          <a:stretch>
            <a:fillRect/>
          </a:stretch>
        </p:blipFill>
        <p:spPr>
          <a:xfrm>
            <a:off x="11375400" y="5770409"/>
            <a:ext cx="435600" cy="720000"/>
          </a:xfrm>
          <a:prstGeom prst="rect">
            <a:avLst/>
          </a:prstGeom>
        </p:spPr>
      </p:pic>
      <p:sp>
        <p:nvSpPr>
          <p:cNvPr id="13" name="Marcador de texto 2">
            <a:extLst>
              <a:ext uri="{FF2B5EF4-FFF2-40B4-BE49-F238E27FC236}">
                <a16:creationId xmlns:a16="http://schemas.microsoft.com/office/drawing/2014/main" id="{680A2DCC-998B-C345-9BB3-99D8A48E9AC9}"/>
              </a:ext>
            </a:extLst>
          </p:cNvPr>
          <p:cNvSpPr>
            <a:spLocks noGrp="1"/>
          </p:cNvSpPr>
          <p:nvPr>
            <p:ph type="body" sz="quarter" idx="14" hasCustomPrompt="1"/>
          </p:nvPr>
        </p:nvSpPr>
        <p:spPr>
          <a:xfrm>
            <a:off x="2910984" y="1801953"/>
            <a:ext cx="6124528" cy="1890241"/>
          </a:xfrm>
          <a:prstGeom prst="rect">
            <a:avLst/>
          </a:prstGeom>
        </p:spPr>
        <p:txBody>
          <a:bodyPr lIns="0" tIns="0" rIns="0" bIns="0">
            <a:noAutofit/>
          </a:bodyPr>
          <a:lstStyle>
            <a:lvl1pPr marL="0" indent="0">
              <a:lnSpc>
                <a:spcPct val="100000"/>
              </a:lnSpc>
              <a:buNone/>
              <a:defRPr sz="4000" b="1" spc="0">
                <a:solidFill>
                  <a:schemeClr val="tx1"/>
                </a:solidFill>
                <a:latin typeface="Stag Book" panose="02000503060000020004" pitchFamily="2" charset="77"/>
                <a:cs typeface="Arial" panose="020B0604020202020204" pitchFamily="34" charset="0"/>
              </a:defRPr>
            </a:lvl1pPr>
            <a:lvl2pPr marL="4572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s-PE" dirty="0"/>
              <a:t>Sub título</a:t>
            </a:r>
          </a:p>
          <a:p>
            <a:pPr lvl="0"/>
            <a:r>
              <a:rPr lang="es-PE" dirty="0"/>
              <a:t>(Stag Negrita, 40 pts.)</a:t>
            </a:r>
          </a:p>
        </p:txBody>
      </p:sp>
      <p:grpSp>
        <p:nvGrpSpPr>
          <p:cNvPr id="15" name="Grupo 14">
            <a:extLst>
              <a:ext uri="{FF2B5EF4-FFF2-40B4-BE49-F238E27FC236}">
                <a16:creationId xmlns:a16="http://schemas.microsoft.com/office/drawing/2014/main" id="{F7E96F9B-349B-0A4F-A5E1-E2C273559A5C}"/>
              </a:ext>
            </a:extLst>
          </p:cNvPr>
          <p:cNvGrpSpPr/>
          <p:nvPr/>
        </p:nvGrpSpPr>
        <p:grpSpPr>
          <a:xfrm>
            <a:off x="2765546" y="1027028"/>
            <a:ext cx="490972" cy="438507"/>
            <a:chOff x="692987" y="1092326"/>
            <a:chExt cx="490972" cy="438507"/>
          </a:xfrm>
        </p:grpSpPr>
        <p:sp>
          <p:nvSpPr>
            <p:cNvPr id="16" name="Rectángulo 15">
              <a:extLst>
                <a:ext uri="{FF2B5EF4-FFF2-40B4-BE49-F238E27FC236}">
                  <a16:creationId xmlns:a16="http://schemas.microsoft.com/office/drawing/2014/main" id="{55870C02-C49B-1349-A2C4-27F0A399840F}"/>
                </a:ext>
              </a:extLst>
            </p:cNvPr>
            <p:cNvSpPr/>
            <p:nvPr/>
          </p:nvSpPr>
          <p:spPr>
            <a:xfrm>
              <a:off x="1104206" y="1092326"/>
              <a:ext cx="65856" cy="425397"/>
            </a:xfrm>
            <a:prstGeom prst="rect">
              <a:avLst/>
            </a:prstGeom>
            <a:solidFill>
              <a:srgbClr val="6E00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sp>
          <p:nvSpPr>
            <p:cNvPr id="17" name="Rectángulo 16">
              <a:extLst>
                <a:ext uri="{FF2B5EF4-FFF2-40B4-BE49-F238E27FC236}">
                  <a16:creationId xmlns:a16="http://schemas.microsoft.com/office/drawing/2014/main" id="{D224C3B9-DA4E-4947-88E4-438FFBC3CF70}"/>
                </a:ext>
              </a:extLst>
            </p:cNvPr>
            <p:cNvSpPr/>
            <p:nvPr/>
          </p:nvSpPr>
          <p:spPr>
            <a:xfrm rot="5400000">
              <a:off x="924435" y="1285206"/>
              <a:ext cx="65856" cy="425397"/>
            </a:xfrm>
            <a:prstGeom prst="rect">
              <a:avLst/>
            </a:prstGeom>
            <a:solidFill>
              <a:srgbClr val="6E00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sp>
          <p:nvSpPr>
            <p:cNvPr id="18" name="Rectángulo 17">
              <a:extLst>
                <a:ext uri="{FF2B5EF4-FFF2-40B4-BE49-F238E27FC236}">
                  <a16:creationId xmlns:a16="http://schemas.microsoft.com/office/drawing/2014/main" id="{B638D32B-1C9F-F741-BB45-87253423481F}"/>
                </a:ext>
              </a:extLst>
            </p:cNvPr>
            <p:cNvSpPr/>
            <p:nvPr/>
          </p:nvSpPr>
          <p:spPr>
            <a:xfrm rot="18858645">
              <a:off x="905545" y="1041887"/>
              <a:ext cx="65856" cy="490972"/>
            </a:xfrm>
            <a:prstGeom prst="rect">
              <a:avLst/>
            </a:prstGeom>
            <a:solidFill>
              <a:srgbClr val="6E00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grpSp>
    </p:spTree>
    <p:extLst>
      <p:ext uri="{BB962C8B-B14F-4D97-AF65-F5344CB8AC3E}">
        <p14:creationId xmlns:p14="http://schemas.microsoft.com/office/powerpoint/2010/main" val="34395597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1_Sub título">
    <p:bg>
      <p:bgPr>
        <a:solidFill>
          <a:srgbClr val="6E00EC"/>
        </a:solidFill>
        <a:effectLst/>
      </p:bgPr>
    </p:bg>
    <p:spTree>
      <p:nvGrpSpPr>
        <p:cNvPr id="1" name=""/>
        <p:cNvGrpSpPr/>
        <p:nvPr/>
      </p:nvGrpSpPr>
      <p:grpSpPr>
        <a:xfrm>
          <a:off x="0" y="0"/>
          <a:ext cx="0" cy="0"/>
          <a:chOff x="0" y="0"/>
          <a:chExt cx="0" cy="0"/>
        </a:xfrm>
      </p:grpSpPr>
      <p:sp>
        <p:nvSpPr>
          <p:cNvPr id="13" name="Marcador de texto 2">
            <a:extLst>
              <a:ext uri="{FF2B5EF4-FFF2-40B4-BE49-F238E27FC236}">
                <a16:creationId xmlns:a16="http://schemas.microsoft.com/office/drawing/2014/main" id="{680A2DCC-998B-C345-9BB3-99D8A48E9AC9}"/>
              </a:ext>
            </a:extLst>
          </p:cNvPr>
          <p:cNvSpPr>
            <a:spLocks noGrp="1"/>
          </p:cNvSpPr>
          <p:nvPr>
            <p:ph type="body" sz="quarter" idx="14" hasCustomPrompt="1"/>
          </p:nvPr>
        </p:nvSpPr>
        <p:spPr>
          <a:xfrm>
            <a:off x="853584" y="1538759"/>
            <a:ext cx="6124528" cy="1890241"/>
          </a:xfrm>
          <a:prstGeom prst="rect">
            <a:avLst/>
          </a:prstGeom>
        </p:spPr>
        <p:txBody>
          <a:bodyPr lIns="0" tIns="0" rIns="0" bIns="0">
            <a:noAutofit/>
          </a:bodyPr>
          <a:lstStyle>
            <a:lvl1pPr marL="0" indent="0">
              <a:lnSpc>
                <a:spcPct val="100000"/>
              </a:lnSpc>
              <a:buNone/>
              <a:defRPr sz="4000" b="1" spc="0">
                <a:solidFill>
                  <a:schemeClr val="bg1"/>
                </a:solidFill>
                <a:latin typeface="Stag Book" panose="02000503060000020004" pitchFamily="2" charset="77"/>
                <a:cs typeface="Arial" panose="020B0604020202020204" pitchFamily="34" charset="0"/>
              </a:defRPr>
            </a:lvl1pPr>
            <a:lvl2pPr marL="4572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s-PE" dirty="0"/>
              <a:t>Sub título</a:t>
            </a:r>
          </a:p>
          <a:p>
            <a:pPr lvl="0"/>
            <a:r>
              <a:rPr lang="es-PE" dirty="0"/>
              <a:t>(Stag Negrita, 40 pts.)</a:t>
            </a:r>
          </a:p>
        </p:txBody>
      </p:sp>
      <p:grpSp>
        <p:nvGrpSpPr>
          <p:cNvPr id="15" name="Grupo 14">
            <a:extLst>
              <a:ext uri="{FF2B5EF4-FFF2-40B4-BE49-F238E27FC236}">
                <a16:creationId xmlns:a16="http://schemas.microsoft.com/office/drawing/2014/main" id="{F7E96F9B-349B-0A4F-A5E1-E2C273559A5C}"/>
              </a:ext>
            </a:extLst>
          </p:cNvPr>
          <p:cNvGrpSpPr/>
          <p:nvPr/>
        </p:nvGrpSpPr>
        <p:grpSpPr>
          <a:xfrm>
            <a:off x="708146" y="763834"/>
            <a:ext cx="490972" cy="438507"/>
            <a:chOff x="692987" y="1092326"/>
            <a:chExt cx="490972" cy="438507"/>
          </a:xfrm>
        </p:grpSpPr>
        <p:sp>
          <p:nvSpPr>
            <p:cNvPr id="16" name="Rectángulo 15">
              <a:extLst>
                <a:ext uri="{FF2B5EF4-FFF2-40B4-BE49-F238E27FC236}">
                  <a16:creationId xmlns:a16="http://schemas.microsoft.com/office/drawing/2014/main" id="{55870C02-C49B-1349-A2C4-27F0A399840F}"/>
                </a:ext>
              </a:extLst>
            </p:cNvPr>
            <p:cNvSpPr/>
            <p:nvPr/>
          </p:nvSpPr>
          <p:spPr>
            <a:xfrm>
              <a:off x="1104206" y="1092326"/>
              <a:ext cx="65856" cy="4253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sp>
          <p:nvSpPr>
            <p:cNvPr id="17" name="Rectángulo 16">
              <a:extLst>
                <a:ext uri="{FF2B5EF4-FFF2-40B4-BE49-F238E27FC236}">
                  <a16:creationId xmlns:a16="http://schemas.microsoft.com/office/drawing/2014/main" id="{D224C3B9-DA4E-4947-88E4-438FFBC3CF70}"/>
                </a:ext>
              </a:extLst>
            </p:cNvPr>
            <p:cNvSpPr/>
            <p:nvPr/>
          </p:nvSpPr>
          <p:spPr>
            <a:xfrm rot="5400000">
              <a:off x="924435" y="1285206"/>
              <a:ext cx="65856" cy="4253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sp>
          <p:nvSpPr>
            <p:cNvPr id="18" name="Rectángulo 17">
              <a:extLst>
                <a:ext uri="{FF2B5EF4-FFF2-40B4-BE49-F238E27FC236}">
                  <a16:creationId xmlns:a16="http://schemas.microsoft.com/office/drawing/2014/main" id="{B638D32B-1C9F-F741-BB45-87253423481F}"/>
                </a:ext>
              </a:extLst>
            </p:cNvPr>
            <p:cNvSpPr/>
            <p:nvPr/>
          </p:nvSpPr>
          <p:spPr>
            <a:xfrm rot="18858645">
              <a:off x="905545" y="1041887"/>
              <a:ext cx="65856" cy="4909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grpSp>
      <p:pic>
        <p:nvPicPr>
          <p:cNvPr id="14" name="Imagen 13" descr="Imagen que contiene Icono&#10;&#10;Descripción generada automáticamente">
            <a:extLst>
              <a:ext uri="{FF2B5EF4-FFF2-40B4-BE49-F238E27FC236}">
                <a16:creationId xmlns:a16="http://schemas.microsoft.com/office/drawing/2014/main" id="{9EC724AC-195B-3945-9A72-F1B08303004F}"/>
              </a:ext>
            </a:extLst>
          </p:cNvPr>
          <p:cNvPicPr>
            <a:picLocks noChangeAspect="1"/>
          </p:cNvPicPr>
          <p:nvPr/>
        </p:nvPicPr>
        <p:blipFill>
          <a:blip r:embed="rId2"/>
          <a:stretch>
            <a:fillRect/>
          </a:stretch>
        </p:blipFill>
        <p:spPr>
          <a:xfrm>
            <a:off x="11375400" y="5770409"/>
            <a:ext cx="435600" cy="720000"/>
          </a:xfrm>
          <a:prstGeom prst="rect">
            <a:avLst/>
          </a:prstGeom>
        </p:spPr>
      </p:pic>
    </p:spTree>
    <p:extLst>
      <p:ext uri="{BB962C8B-B14F-4D97-AF65-F5344CB8AC3E}">
        <p14:creationId xmlns:p14="http://schemas.microsoft.com/office/powerpoint/2010/main" val="8393654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árrafo + imagen">
    <p:spTree>
      <p:nvGrpSpPr>
        <p:cNvPr id="1" name=""/>
        <p:cNvGrpSpPr/>
        <p:nvPr/>
      </p:nvGrpSpPr>
      <p:grpSpPr>
        <a:xfrm>
          <a:off x="0" y="0"/>
          <a:ext cx="0" cy="0"/>
          <a:chOff x="0" y="0"/>
          <a:chExt cx="0" cy="0"/>
        </a:xfrm>
      </p:grpSpPr>
      <p:sp>
        <p:nvSpPr>
          <p:cNvPr id="7" name="Marcador de texto 2">
            <a:extLst>
              <a:ext uri="{FF2B5EF4-FFF2-40B4-BE49-F238E27FC236}">
                <a16:creationId xmlns:a16="http://schemas.microsoft.com/office/drawing/2014/main" id="{81C8642D-1CB2-4C8B-977E-70E970DF40E2}"/>
              </a:ext>
            </a:extLst>
          </p:cNvPr>
          <p:cNvSpPr>
            <a:spLocks noGrp="1"/>
          </p:cNvSpPr>
          <p:nvPr>
            <p:ph type="body" sz="quarter" idx="14" hasCustomPrompt="1"/>
          </p:nvPr>
        </p:nvSpPr>
        <p:spPr>
          <a:xfrm>
            <a:off x="453969" y="1187179"/>
            <a:ext cx="5476717" cy="477331"/>
          </a:xfrm>
          <a:prstGeom prst="rect">
            <a:avLst/>
          </a:prstGeom>
        </p:spPr>
        <p:txBody>
          <a:bodyPr lIns="0" tIns="0" rIns="0" bIns="0" anchor="ctr">
            <a:normAutofit/>
          </a:bodyPr>
          <a:lstStyle>
            <a:lvl1pPr marL="0" indent="0">
              <a:lnSpc>
                <a:spcPct val="60000"/>
              </a:lnSpc>
              <a:buNone/>
              <a:defRPr sz="3000" b="1" spc="0">
                <a:solidFill>
                  <a:srgbClr val="6E00ED"/>
                </a:solidFill>
                <a:latin typeface="Stag Book" panose="02000503060000020004" pitchFamily="2" charset="77"/>
                <a:cs typeface="Arial" panose="020B0604020202020204" pitchFamily="34" charset="0"/>
              </a:defRPr>
            </a:lvl1pPr>
            <a:lvl2pPr marL="4572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s-PE" dirty="0"/>
              <a:t>Título (Stag Negrita, 30 pts.)</a:t>
            </a:r>
          </a:p>
        </p:txBody>
      </p:sp>
      <p:sp>
        <p:nvSpPr>
          <p:cNvPr id="5" name="Marcador de texto 7">
            <a:extLst>
              <a:ext uri="{FF2B5EF4-FFF2-40B4-BE49-F238E27FC236}">
                <a16:creationId xmlns:a16="http://schemas.microsoft.com/office/drawing/2014/main" id="{654C99F6-C45D-F64A-B6C5-2D26CA5716CF}"/>
              </a:ext>
            </a:extLst>
          </p:cNvPr>
          <p:cNvSpPr>
            <a:spLocks noGrp="1"/>
          </p:cNvSpPr>
          <p:nvPr>
            <p:ph type="body" sz="quarter" idx="16" hasCustomPrompt="1"/>
          </p:nvPr>
        </p:nvSpPr>
        <p:spPr>
          <a:xfrm>
            <a:off x="438148" y="1782306"/>
            <a:ext cx="5492538" cy="4229592"/>
          </a:xfrm>
          <a:prstGeom prst="rect">
            <a:avLst/>
          </a:prstGeom>
        </p:spPr>
        <p:txBody>
          <a:bodyPr lIns="0" tIns="0" rIns="0" bIns="0">
            <a:normAutofit/>
          </a:bodyPr>
          <a:lstStyle>
            <a:lvl1pPr marL="0" marR="0" indent="0" algn="l" defTabSz="914400" rtl="0" eaLnBrk="1" fontAlgn="auto" latinLnBrk="0" hangingPunct="1">
              <a:lnSpc>
                <a:spcPct val="100000"/>
              </a:lnSpc>
              <a:spcBef>
                <a:spcPts val="1000"/>
              </a:spcBef>
              <a:spcAft>
                <a:spcPts val="0"/>
              </a:spcAft>
              <a:buClrTx/>
              <a:buSzTx/>
              <a:buFont typeface="+mj-lt"/>
              <a:buNone/>
              <a:tabLst/>
              <a:defRPr lang="es-MX" sz="1800" b="0" i="0" u="none" strike="noStrike" spc="0" baseline="0" smtClean="0">
                <a:solidFill>
                  <a:schemeClr val="tx1"/>
                </a:solidFill>
                <a:latin typeface="Arial" panose="020B0604020202020204" pitchFamily="34" charset="0"/>
                <a:cs typeface="Arial" panose="020B0604020202020204" pitchFamily="34" charset="0"/>
              </a:defRPr>
            </a:lvl1pPr>
            <a:lvl2pPr marL="457200" indent="0">
              <a:buFont typeface="+mj-lt"/>
              <a:buNone/>
              <a:defRPr/>
            </a:lvl2pPr>
            <a:lvl3pPr marL="914400" indent="0">
              <a:buFont typeface="+mj-lt"/>
              <a:buNone/>
              <a:defRPr/>
            </a:lvl3pPr>
            <a:lvl4pPr marL="1371600" indent="0">
              <a:buFont typeface="+mj-lt"/>
              <a:buNone/>
              <a:defRPr/>
            </a:lvl4pPr>
            <a:lvl5pPr marL="1828800" indent="0">
              <a:buFont typeface="+mj-lt"/>
              <a:buNone/>
              <a:defRPr/>
            </a:lvl5pPr>
          </a:lstStyle>
          <a:p>
            <a:r>
              <a:rPr lang="es-PE" dirty="0"/>
              <a:t>Párrafo</a:t>
            </a:r>
            <a:br>
              <a:rPr lang="es-PE" dirty="0"/>
            </a:br>
            <a:r>
              <a:rPr lang="es-PE" dirty="0"/>
              <a:t>(Arial, 16 pts.)</a:t>
            </a:r>
          </a:p>
        </p:txBody>
      </p:sp>
      <p:sp>
        <p:nvSpPr>
          <p:cNvPr id="10" name="Marcador de posición de imagen 3">
            <a:extLst>
              <a:ext uri="{FF2B5EF4-FFF2-40B4-BE49-F238E27FC236}">
                <a16:creationId xmlns:a16="http://schemas.microsoft.com/office/drawing/2014/main" id="{9F3EFAD0-9053-5246-B675-5AD6A44C8A00}"/>
              </a:ext>
            </a:extLst>
          </p:cNvPr>
          <p:cNvSpPr>
            <a:spLocks noGrp="1"/>
          </p:cNvSpPr>
          <p:nvPr>
            <p:ph type="pic" sz="quarter" idx="17" hasCustomPrompt="1"/>
          </p:nvPr>
        </p:nvSpPr>
        <p:spPr>
          <a:xfrm>
            <a:off x="6261315" y="1782305"/>
            <a:ext cx="4912963" cy="4229592"/>
          </a:xfrm>
          <a:prstGeom prst="rect">
            <a:avLst/>
          </a:prstGeom>
        </p:spPr>
        <p:txBody>
          <a:bodyPr/>
          <a:lstStyle>
            <a:lvl1pPr marL="0" indent="0">
              <a:spcBef>
                <a:spcPts val="200"/>
              </a:spcBef>
              <a:buNone/>
              <a:defRPr sz="2200" b="1">
                <a:solidFill>
                  <a:schemeClr val="bg1">
                    <a:lumMod val="65000"/>
                  </a:schemeClr>
                </a:solidFill>
                <a:latin typeface="Arial" panose="020B0604020202020204" pitchFamily="34" charset="0"/>
                <a:cs typeface="Arial" panose="020B0604020202020204" pitchFamily="34" charset="0"/>
              </a:defRPr>
            </a:lvl1pPr>
          </a:lstStyle>
          <a:p>
            <a:r>
              <a:rPr lang="es-PE" dirty="0"/>
              <a:t>Imagen aquí</a:t>
            </a:r>
          </a:p>
        </p:txBody>
      </p:sp>
      <p:sp>
        <p:nvSpPr>
          <p:cNvPr id="12" name="Rectángulo 11">
            <a:extLst>
              <a:ext uri="{FF2B5EF4-FFF2-40B4-BE49-F238E27FC236}">
                <a16:creationId xmlns:a16="http://schemas.microsoft.com/office/drawing/2014/main" id="{7FF582A3-86F4-AE47-974F-C7916DD092BE}"/>
              </a:ext>
            </a:extLst>
          </p:cNvPr>
          <p:cNvSpPr/>
          <p:nvPr/>
        </p:nvSpPr>
        <p:spPr>
          <a:xfrm>
            <a:off x="0" y="309380"/>
            <a:ext cx="12192000" cy="360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pic>
        <p:nvPicPr>
          <p:cNvPr id="13" name="Imagen 12" descr="Imagen que contiene Texto&#10;&#10;Descripción generada automáticamente">
            <a:extLst>
              <a:ext uri="{FF2B5EF4-FFF2-40B4-BE49-F238E27FC236}">
                <a16:creationId xmlns:a16="http://schemas.microsoft.com/office/drawing/2014/main" id="{7DCA2970-CEB2-574F-8B32-A8331CFB83F9}"/>
              </a:ext>
            </a:extLst>
          </p:cNvPr>
          <p:cNvPicPr>
            <a:picLocks noChangeAspect="1"/>
          </p:cNvPicPr>
          <p:nvPr/>
        </p:nvPicPr>
        <p:blipFill>
          <a:blip r:embed="rId2"/>
          <a:stretch>
            <a:fillRect/>
          </a:stretch>
        </p:blipFill>
        <p:spPr>
          <a:xfrm>
            <a:off x="11375400" y="5770409"/>
            <a:ext cx="435600" cy="720000"/>
          </a:xfrm>
          <a:prstGeom prst="rect">
            <a:avLst/>
          </a:prstGeom>
        </p:spPr>
      </p:pic>
      <p:sp>
        <p:nvSpPr>
          <p:cNvPr id="8" name="Marcador de texto 7">
            <a:extLst>
              <a:ext uri="{FF2B5EF4-FFF2-40B4-BE49-F238E27FC236}">
                <a16:creationId xmlns:a16="http://schemas.microsoft.com/office/drawing/2014/main" id="{22118B52-6FE3-1241-A2A4-1DD334BAD1E3}"/>
              </a:ext>
            </a:extLst>
          </p:cNvPr>
          <p:cNvSpPr>
            <a:spLocks noGrp="1"/>
          </p:cNvSpPr>
          <p:nvPr>
            <p:ph type="body" sz="quarter" idx="26" hasCustomPrompt="1"/>
          </p:nvPr>
        </p:nvSpPr>
        <p:spPr>
          <a:xfrm>
            <a:off x="453969" y="356272"/>
            <a:ext cx="3751020" cy="289662"/>
          </a:xfrm>
          <a:prstGeom prst="rect">
            <a:avLst/>
          </a:prstGeom>
        </p:spPr>
        <p:txBody>
          <a:bodyPr lIns="0" tIns="0" rIns="0" bIns="0">
            <a:normAutofit/>
          </a:bodyPr>
          <a:lstStyle>
            <a:lvl1pPr marL="0" marR="0" indent="0" algn="l" defTabSz="914400" rtl="0" eaLnBrk="1" fontAlgn="auto" latinLnBrk="0" hangingPunct="1">
              <a:lnSpc>
                <a:spcPct val="150000"/>
              </a:lnSpc>
              <a:spcBef>
                <a:spcPts val="1000"/>
              </a:spcBef>
              <a:spcAft>
                <a:spcPts val="0"/>
              </a:spcAft>
              <a:buClrTx/>
              <a:buSzTx/>
              <a:buFont typeface="+mj-lt"/>
              <a:buNone/>
              <a:tabLst/>
              <a:defRPr sz="1000" b="0">
                <a:solidFill>
                  <a:schemeClr val="tx1"/>
                </a:solidFill>
                <a:latin typeface="Arial" panose="020B0604020202020204" pitchFamily="34" charset="0"/>
                <a:cs typeface="Arial" panose="020B0604020202020204" pitchFamily="34" charset="0"/>
              </a:defRPr>
            </a:lvl1pPr>
            <a:lvl2pPr marL="457200" indent="0">
              <a:buFont typeface="+mj-lt"/>
              <a:buNone/>
              <a:defRPr/>
            </a:lvl2pPr>
            <a:lvl3pPr marL="914400" indent="0">
              <a:buFont typeface="+mj-lt"/>
              <a:buNone/>
              <a:defRPr/>
            </a:lvl3pPr>
            <a:lvl4pPr marL="1371600" indent="0">
              <a:buFont typeface="+mj-lt"/>
              <a:buNone/>
              <a:defRPr/>
            </a:lvl4pPr>
            <a:lvl5pPr marL="1828800" indent="0">
              <a:buFont typeface="+mj-lt"/>
              <a:buNone/>
              <a:defRPr/>
            </a:lvl5pPr>
          </a:lstStyle>
          <a:p>
            <a:pPr lvl="0"/>
            <a:r>
              <a:rPr lang="es-PE" dirty="0"/>
              <a:t>Nombre del curso</a:t>
            </a:r>
          </a:p>
        </p:txBody>
      </p:sp>
    </p:spTree>
    <p:extLst>
      <p:ext uri="{BB962C8B-B14F-4D97-AF65-F5344CB8AC3E}">
        <p14:creationId xmlns:p14="http://schemas.microsoft.com/office/powerpoint/2010/main" val="31369865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árrafo">
    <p:spTree>
      <p:nvGrpSpPr>
        <p:cNvPr id="1" name=""/>
        <p:cNvGrpSpPr/>
        <p:nvPr/>
      </p:nvGrpSpPr>
      <p:grpSpPr>
        <a:xfrm>
          <a:off x="0" y="0"/>
          <a:ext cx="0" cy="0"/>
          <a:chOff x="0" y="0"/>
          <a:chExt cx="0" cy="0"/>
        </a:xfrm>
      </p:grpSpPr>
      <p:sp>
        <p:nvSpPr>
          <p:cNvPr id="12" name="Marcador de texto 7">
            <a:extLst>
              <a:ext uri="{FF2B5EF4-FFF2-40B4-BE49-F238E27FC236}">
                <a16:creationId xmlns:a16="http://schemas.microsoft.com/office/drawing/2014/main" id="{C0DB2D61-18BC-F840-8464-B66C77C9D38D}"/>
              </a:ext>
            </a:extLst>
          </p:cNvPr>
          <p:cNvSpPr>
            <a:spLocks noGrp="1"/>
          </p:cNvSpPr>
          <p:nvPr>
            <p:ph type="body" sz="quarter" idx="16" hasCustomPrompt="1"/>
          </p:nvPr>
        </p:nvSpPr>
        <p:spPr>
          <a:xfrm>
            <a:off x="438148" y="1782306"/>
            <a:ext cx="11247574" cy="4229592"/>
          </a:xfrm>
          <a:prstGeom prst="rect">
            <a:avLst/>
          </a:prstGeom>
        </p:spPr>
        <p:txBody>
          <a:bodyPr lIns="0" tIns="0" rIns="0" bIns="0">
            <a:normAutofit/>
          </a:bodyPr>
          <a:lstStyle>
            <a:lvl1pPr marL="0" marR="0" indent="0" algn="l" defTabSz="914400" rtl="0" eaLnBrk="1" fontAlgn="auto" latinLnBrk="0" hangingPunct="1">
              <a:lnSpc>
                <a:spcPct val="100000"/>
              </a:lnSpc>
              <a:spcBef>
                <a:spcPts val="1000"/>
              </a:spcBef>
              <a:spcAft>
                <a:spcPts val="0"/>
              </a:spcAft>
              <a:buClrTx/>
              <a:buSzTx/>
              <a:buFont typeface="+mj-lt"/>
              <a:buNone/>
              <a:tabLst/>
              <a:defRPr lang="es-MX" sz="1800" b="0" i="0" u="none" strike="noStrike" spc="0" baseline="0" smtClean="0">
                <a:solidFill>
                  <a:schemeClr val="tx1"/>
                </a:solidFill>
                <a:latin typeface="Arial" panose="020B0604020202020204" pitchFamily="34" charset="0"/>
                <a:cs typeface="Arial" panose="020B0604020202020204" pitchFamily="34" charset="0"/>
              </a:defRPr>
            </a:lvl1pPr>
            <a:lvl2pPr marL="457200" indent="0">
              <a:buFont typeface="+mj-lt"/>
              <a:buNone/>
              <a:defRPr/>
            </a:lvl2pPr>
            <a:lvl3pPr marL="914400" indent="0">
              <a:buFont typeface="+mj-lt"/>
              <a:buNone/>
              <a:defRPr/>
            </a:lvl3pPr>
            <a:lvl4pPr marL="1371600" indent="0">
              <a:buFont typeface="+mj-lt"/>
              <a:buNone/>
              <a:defRPr/>
            </a:lvl4pPr>
            <a:lvl5pPr marL="1828800" indent="0">
              <a:buFont typeface="+mj-lt"/>
              <a:buNone/>
              <a:defRPr/>
            </a:lvl5pPr>
          </a:lstStyle>
          <a:p>
            <a:r>
              <a:rPr lang="es-PE" dirty="0"/>
              <a:t>Ejemplo párrafo — De esta manera, se puede constituir un negocio como empresa individual de responsabilidad limitada (EIRL) o como uno de los tipos societarios regulados en la ley general de sociedades (sociedad anónima de Responsabilidad Limitada, Sociedad Anónima cerrada, sociedad anónima abierta, etc.). </a:t>
            </a:r>
          </a:p>
        </p:txBody>
      </p:sp>
      <p:pic>
        <p:nvPicPr>
          <p:cNvPr id="16" name="Imagen 15" descr="Imagen que contiene Texto&#10;&#10;Descripción generada automáticamente">
            <a:extLst>
              <a:ext uri="{FF2B5EF4-FFF2-40B4-BE49-F238E27FC236}">
                <a16:creationId xmlns:a16="http://schemas.microsoft.com/office/drawing/2014/main" id="{8F946BE4-738F-C444-B360-75592924F8A8}"/>
              </a:ext>
            </a:extLst>
          </p:cNvPr>
          <p:cNvPicPr>
            <a:picLocks noChangeAspect="1"/>
          </p:cNvPicPr>
          <p:nvPr/>
        </p:nvPicPr>
        <p:blipFill>
          <a:blip r:embed="rId2"/>
          <a:stretch>
            <a:fillRect/>
          </a:stretch>
        </p:blipFill>
        <p:spPr>
          <a:xfrm>
            <a:off x="11375400" y="5770409"/>
            <a:ext cx="435600" cy="720000"/>
          </a:xfrm>
          <a:prstGeom prst="rect">
            <a:avLst/>
          </a:prstGeom>
        </p:spPr>
      </p:pic>
      <p:sp>
        <p:nvSpPr>
          <p:cNvPr id="13" name="Marcador de texto 2">
            <a:extLst>
              <a:ext uri="{FF2B5EF4-FFF2-40B4-BE49-F238E27FC236}">
                <a16:creationId xmlns:a16="http://schemas.microsoft.com/office/drawing/2014/main" id="{39460FD9-5EE9-4F45-A5D5-FDE0517B6B86}"/>
              </a:ext>
            </a:extLst>
          </p:cNvPr>
          <p:cNvSpPr>
            <a:spLocks noGrp="1"/>
          </p:cNvSpPr>
          <p:nvPr>
            <p:ph type="body" sz="quarter" idx="14" hasCustomPrompt="1"/>
          </p:nvPr>
        </p:nvSpPr>
        <p:spPr>
          <a:xfrm>
            <a:off x="453969" y="1187179"/>
            <a:ext cx="5476717" cy="477331"/>
          </a:xfrm>
          <a:prstGeom prst="rect">
            <a:avLst/>
          </a:prstGeom>
        </p:spPr>
        <p:txBody>
          <a:bodyPr lIns="0" tIns="0" rIns="0" bIns="0" anchor="ctr">
            <a:normAutofit/>
          </a:bodyPr>
          <a:lstStyle>
            <a:lvl1pPr marL="0" indent="0">
              <a:lnSpc>
                <a:spcPct val="60000"/>
              </a:lnSpc>
              <a:buNone/>
              <a:defRPr sz="3000" b="1" spc="0">
                <a:solidFill>
                  <a:srgbClr val="6E00ED"/>
                </a:solidFill>
                <a:latin typeface="Stag Book" panose="02000503060000020004" pitchFamily="2" charset="77"/>
                <a:cs typeface="Arial" panose="020B0604020202020204" pitchFamily="34" charset="0"/>
              </a:defRPr>
            </a:lvl1pPr>
            <a:lvl2pPr marL="4572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s-PE" dirty="0"/>
              <a:t>Título (Stag Negrita, 30 pts.)</a:t>
            </a:r>
          </a:p>
        </p:txBody>
      </p:sp>
      <p:sp>
        <p:nvSpPr>
          <p:cNvPr id="7" name="Rectángulo 6">
            <a:extLst>
              <a:ext uri="{FF2B5EF4-FFF2-40B4-BE49-F238E27FC236}">
                <a16:creationId xmlns:a16="http://schemas.microsoft.com/office/drawing/2014/main" id="{70FA103A-34BE-FB4F-969D-448EBE44ADAE}"/>
              </a:ext>
            </a:extLst>
          </p:cNvPr>
          <p:cNvSpPr/>
          <p:nvPr/>
        </p:nvSpPr>
        <p:spPr>
          <a:xfrm>
            <a:off x="0" y="309380"/>
            <a:ext cx="12192000" cy="360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sp>
        <p:nvSpPr>
          <p:cNvPr id="9" name="Marcador de texto 7">
            <a:extLst>
              <a:ext uri="{FF2B5EF4-FFF2-40B4-BE49-F238E27FC236}">
                <a16:creationId xmlns:a16="http://schemas.microsoft.com/office/drawing/2014/main" id="{DA6F120B-7316-BA4B-87E8-035E2DACFED3}"/>
              </a:ext>
            </a:extLst>
          </p:cNvPr>
          <p:cNvSpPr>
            <a:spLocks noGrp="1"/>
          </p:cNvSpPr>
          <p:nvPr>
            <p:ph type="body" sz="quarter" idx="26" hasCustomPrompt="1"/>
          </p:nvPr>
        </p:nvSpPr>
        <p:spPr>
          <a:xfrm>
            <a:off x="453969" y="356272"/>
            <a:ext cx="3751020" cy="289662"/>
          </a:xfrm>
          <a:prstGeom prst="rect">
            <a:avLst/>
          </a:prstGeom>
        </p:spPr>
        <p:txBody>
          <a:bodyPr lIns="0" tIns="0" rIns="0" bIns="0">
            <a:normAutofit/>
          </a:bodyPr>
          <a:lstStyle>
            <a:lvl1pPr marL="0" marR="0" indent="0" algn="l" defTabSz="914400" rtl="0" eaLnBrk="1" fontAlgn="auto" latinLnBrk="0" hangingPunct="1">
              <a:lnSpc>
                <a:spcPct val="150000"/>
              </a:lnSpc>
              <a:spcBef>
                <a:spcPts val="1000"/>
              </a:spcBef>
              <a:spcAft>
                <a:spcPts val="0"/>
              </a:spcAft>
              <a:buClrTx/>
              <a:buSzTx/>
              <a:buFont typeface="+mj-lt"/>
              <a:buNone/>
              <a:tabLst/>
              <a:defRPr sz="1000" b="0">
                <a:solidFill>
                  <a:schemeClr val="tx1"/>
                </a:solidFill>
                <a:latin typeface="Arial" panose="020B0604020202020204" pitchFamily="34" charset="0"/>
                <a:cs typeface="Arial" panose="020B0604020202020204" pitchFamily="34" charset="0"/>
              </a:defRPr>
            </a:lvl1pPr>
            <a:lvl2pPr marL="457200" indent="0">
              <a:buFont typeface="+mj-lt"/>
              <a:buNone/>
              <a:defRPr/>
            </a:lvl2pPr>
            <a:lvl3pPr marL="914400" indent="0">
              <a:buFont typeface="+mj-lt"/>
              <a:buNone/>
              <a:defRPr/>
            </a:lvl3pPr>
            <a:lvl4pPr marL="1371600" indent="0">
              <a:buFont typeface="+mj-lt"/>
              <a:buNone/>
              <a:defRPr/>
            </a:lvl4pPr>
            <a:lvl5pPr marL="1828800" indent="0">
              <a:buFont typeface="+mj-lt"/>
              <a:buNone/>
              <a:defRPr/>
            </a:lvl5pPr>
          </a:lstStyle>
          <a:p>
            <a:pPr lvl="0"/>
            <a:r>
              <a:rPr lang="es-PE" dirty="0"/>
              <a:t>Nombre del curso</a:t>
            </a:r>
          </a:p>
        </p:txBody>
      </p:sp>
    </p:spTree>
    <p:extLst>
      <p:ext uri="{BB962C8B-B14F-4D97-AF65-F5344CB8AC3E}">
        <p14:creationId xmlns:p14="http://schemas.microsoft.com/office/powerpoint/2010/main" val="28218293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ítulo">
    <p:spTree>
      <p:nvGrpSpPr>
        <p:cNvPr id="1" name=""/>
        <p:cNvGrpSpPr/>
        <p:nvPr/>
      </p:nvGrpSpPr>
      <p:grpSpPr>
        <a:xfrm>
          <a:off x="0" y="0"/>
          <a:ext cx="0" cy="0"/>
          <a:chOff x="0" y="0"/>
          <a:chExt cx="0" cy="0"/>
        </a:xfrm>
      </p:grpSpPr>
      <p:pic>
        <p:nvPicPr>
          <p:cNvPr id="16" name="Imagen 15" descr="Imagen que contiene Texto&#10;&#10;Descripción generada automáticamente">
            <a:extLst>
              <a:ext uri="{FF2B5EF4-FFF2-40B4-BE49-F238E27FC236}">
                <a16:creationId xmlns:a16="http://schemas.microsoft.com/office/drawing/2014/main" id="{8F946BE4-738F-C444-B360-75592924F8A8}"/>
              </a:ext>
            </a:extLst>
          </p:cNvPr>
          <p:cNvPicPr>
            <a:picLocks noChangeAspect="1"/>
          </p:cNvPicPr>
          <p:nvPr/>
        </p:nvPicPr>
        <p:blipFill>
          <a:blip r:embed="rId2"/>
          <a:stretch>
            <a:fillRect/>
          </a:stretch>
        </p:blipFill>
        <p:spPr>
          <a:xfrm>
            <a:off x="11375400" y="5770409"/>
            <a:ext cx="435600" cy="720000"/>
          </a:xfrm>
          <a:prstGeom prst="rect">
            <a:avLst/>
          </a:prstGeom>
        </p:spPr>
      </p:pic>
      <p:sp>
        <p:nvSpPr>
          <p:cNvPr id="13" name="Marcador de texto 2">
            <a:extLst>
              <a:ext uri="{FF2B5EF4-FFF2-40B4-BE49-F238E27FC236}">
                <a16:creationId xmlns:a16="http://schemas.microsoft.com/office/drawing/2014/main" id="{39460FD9-5EE9-4F45-A5D5-FDE0517B6B86}"/>
              </a:ext>
            </a:extLst>
          </p:cNvPr>
          <p:cNvSpPr>
            <a:spLocks noGrp="1"/>
          </p:cNvSpPr>
          <p:nvPr>
            <p:ph type="body" sz="quarter" idx="14" hasCustomPrompt="1"/>
          </p:nvPr>
        </p:nvSpPr>
        <p:spPr>
          <a:xfrm>
            <a:off x="453969" y="1187179"/>
            <a:ext cx="5476717" cy="477331"/>
          </a:xfrm>
          <a:prstGeom prst="rect">
            <a:avLst/>
          </a:prstGeom>
        </p:spPr>
        <p:txBody>
          <a:bodyPr lIns="0" tIns="0" rIns="0" bIns="0" anchor="ctr">
            <a:normAutofit/>
          </a:bodyPr>
          <a:lstStyle>
            <a:lvl1pPr marL="0" indent="0">
              <a:lnSpc>
                <a:spcPct val="60000"/>
              </a:lnSpc>
              <a:buNone/>
              <a:defRPr sz="3000" b="1" spc="0">
                <a:solidFill>
                  <a:srgbClr val="6E00ED"/>
                </a:solidFill>
                <a:latin typeface="Stag Book" panose="02000503060000020004" pitchFamily="2" charset="77"/>
                <a:cs typeface="Arial" panose="020B0604020202020204" pitchFamily="34" charset="0"/>
              </a:defRPr>
            </a:lvl1pPr>
            <a:lvl2pPr marL="4572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s-PE" dirty="0"/>
              <a:t>Título (Stag Negrita, 30 pts.)</a:t>
            </a:r>
          </a:p>
        </p:txBody>
      </p:sp>
      <p:sp>
        <p:nvSpPr>
          <p:cNvPr id="7" name="Rectángulo 6">
            <a:extLst>
              <a:ext uri="{FF2B5EF4-FFF2-40B4-BE49-F238E27FC236}">
                <a16:creationId xmlns:a16="http://schemas.microsoft.com/office/drawing/2014/main" id="{70FA103A-34BE-FB4F-969D-448EBE44ADAE}"/>
              </a:ext>
            </a:extLst>
          </p:cNvPr>
          <p:cNvSpPr/>
          <p:nvPr/>
        </p:nvSpPr>
        <p:spPr>
          <a:xfrm>
            <a:off x="0" y="309380"/>
            <a:ext cx="12192000" cy="360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sp>
        <p:nvSpPr>
          <p:cNvPr id="9" name="Marcador de texto 7">
            <a:extLst>
              <a:ext uri="{FF2B5EF4-FFF2-40B4-BE49-F238E27FC236}">
                <a16:creationId xmlns:a16="http://schemas.microsoft.com/office/drawing/2014/main" id="{DA6F120B-7316-BA4B-87E8-035E2DACFED3}"/>
              </a:ext>
            </a:extLst>
          </p:cNvPr>
          <p:cNvSpPr>
            <a:spLocks noGrp="1"/>
          </p:cNvSpPr>
          <p:nvPr>
            <p:ph type="body" sz="quarter" idx="26" hasCustomPrompt="1"/>
          </p:nvPr>
        </p:nvSpPr>
        <p:spPr>
          <a:xfrm>
            <a:off x="453969" y="356272"/>
            <a:ext cx="3751020" cy="289662"/>
          </a:xfrm>
          <a:prstGeom prst="rect">
            <a:avLst/>
          </a:prstGeom>
        </p:spPr>
        <p:txBody>
          <a:bodyPr lIns="0" tIns="0" rIns="0" bIns="0">
            <a:normAutofit/>
          </a:bodyPr>
          <a:lstStyle>
            <a:lvl1pPr marL="0" marR="0" indent="0" algn="l" defTabSz="914400" rtl="0" eaLnBrk="1" fontAlgn="auto" latinLnBrk="0" hangingPunct="1">
              <a:lnSpc>
                <a:spcPct val="150000"/>
              </a:lnSpc>
              <a:spcBef>
                <a:spcPts val="1000"/>
              </a:spcBef>
              <a:spcAft>
                <a:spcPts val="0"/>
              </a:spcAft>
              <a:buClrTx/>
              <a:buSzTx/>
              <a:buFont typeface="+mj-lt"/>
              <a:buNone/>
              <a:tabLst/>
              <a:defRPr sz="1000" b="0">
                <a:solidFill>
                  <a:schemeClr val="tx1"/>
                </a:solidFill>
                <a:latin typeface="Arial" panose="020B0604020202020204" pitchFamily="34" charset="0"/>
                <a:cs typeface="Arial" panose="020B0604020202020204" pitchFamily="34" charset="0"/>
              </a:defRPr>
            </a:lvl1pPr>
            <a:lvl2pPr marL="457200" indent="0">
              <a:buFont typeface="+mj-lt"/>
              <a:buNone/>
              <a:defRPr/>
            </a:lvl2pPr>
            <a:lvl3pPr marL="914400" indent="0">
              <a:buFont typeface="+mj-lt"/>
              <a:buNone/>
              <a:defRPr/>
            </a:lvl3pPr>
            <a:lvl4pPr marL="1371600" indent="0">
              <a:buFont typeface="+mj-lt"/>
              <a:buNone/>
              <a:defRPr/>
            </a:lvl4pPr>
            <a:lvl5pPr marL="1828800" indent="0">
              <a:buFont typeface="+mj-lt"/>
              <a:buNone/>
              <a:defRPr/>
            </a:lvl5pPr>
          </a:lstStyle>
          <a:p>
            <a:pPr lvl="0"/>
            <a:r>
              <a:rPr lang="es-PE" dirty="0"/>
              <a:t>Nombre del curso</a:t>
            </a:r>
          </a:p>
        </p:txBody>
      </p:sp>
    </p:spTree>
    <p:extLst>
      <p:ext uri="{BB962C8B-B14F-4D97-AF65-F5344CB8AC3E}">
        <p14:creationId xmlns:p14="http://schemas.microsoft.com/office/powerpoint/2010/main" val="33146390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0DDA2227-39F1-4AA0-9B42-2E0DDF03BF1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dirty="0"/>
              <a:t>Haga clic para modificar el estilo de título del patrón</a:t>
            </a:r>
            <a:endParaRPr lang="es-PE" dirty="0"/>
          </a:p>
        </p:txBody>
      </p:sp>
      <p:sp>
        <p:nvSpPr>
          <p:cNvPr id="3" name="Marcador de texto 2">
            <a:extLst>
              <a:ext uri="{FF2B5EF4-FFF2-40B4-BE49-F238E27FC236}">
                <a16:creationId xmlns:a16="http://schemas.microsoft.com/office/drawing/2014/main" id="{D846627F-D4F7-4226-BA85-0F772126898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PE" dirty="0"/>
          </a:p>
        </p:txBody>
      </p:sp>
    </p:spTree>
    <p:extLst>
      <p:ext uri="{BB962C8B-B14F-4D97-AF65-F5344CB8AC3E}">
        <p14:creationId xmlns:p14="http://schemas.microsoft.com/office/powerpoint/2010/main" val="2832967511"/>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49" r:id="rId5"/>
    <p:sldLayoutId id="2147483737" r:id="rId6"/>
    <p:sldLayoutId id="2147483738" r:id="rId7"/>
    <p:sldLayoutId id="2147483739" r:id="rId8"/>
    <p:sldLayoutId id="2147483748" r:id="rId9"/>
    <p:sldLayoutId id="2147483740" r:id="rId10"/>
    <p:sldLayoutId id="2147483741" r:id="rId11"/>
    <p:sldLayoutId id="2147483742" r:id="rId12"/>
    <p:sldLayoutId id="2147483743" r:id="rId13"/>
    <p:sldLayoutId id="2147483744" r:id="rId14"/>
    <p:sldLayoutId id="2147483745" r:id="rId15"/>
    <p:sldLayoutId id="2147483746" r:id="rId16"/>
    <p:sldLayoutId id="2147483747" r:id="rId17"/>
    <p:sldLayoutId id="2147483753" r:id="rId18"/>
    <p:sldLayoutId id="2147483754" r:id="rId19"/>
  </p:sldLayoutIdLst>
  <p:txStyles>
    <p:titleStyle>
      <a:lvl1pPr algn="l" defTabSz="914400" rtl="0" eaLnBrk="1" latinLnBrk="0" hangingPunct="1">
        <a:lnSpc>
          <a:spcPct val="90000"/>
        </a:lnSpc>
        <a:spcBef>
          <a:spcPct val="0"/>
        </a:spcBef>
        <a:buNone/>
        <a:defRPr sz="4400"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10.gif"/><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7762" name="Picture 2">
            <a:extLst>
              <a:ext uri="{FF2B5EF4-FFF2-40B4-BE49-F238E27FC236}">
                <a16:creationId xmlns:a16="http://schemas.microsoft.com/office/drawing/2014/main" id="{7C2D75F1-C0EB-EE41-ABD7-08CC767F5D0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2606" r="26950"/>
          <a:stretch/>
        </p:blipFill>
        <p:spPr bwMode="auto">
          <a:xfrm>
            <a:off x="6096000" y="0"/>
            <a:ext cx="6096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Marcador de texto 4">
            <a:extLst>
              <a:ext uri="{FF2B5EF4-FFF2-40B4-BE49-F238E27FC236}">
                <a16:creationId xmlns:a16="http://schemas.microsoft.com/office/drawing/2014/main" id="{23326476-26BC-4601-BA5C-82F109F888DC}"/>
              </a:ext>
            </a:extLst>
          </p:cNvPr>
          <p:cNvSpPr>
            <a:spLocks noGrp="1"/>
          </p:cNvSpPr>
          <p:nvPr>
            <p:ph type="body" sz="quarter" idx="14"/>
          </p:nvPr>
        </p:nvSpPr>
        <p:spPr>
          <a:xfrm>
            <a:off x="381000" y="2296680"/>
            <a:ext cx="4609454" cy="2264641"/>
          </a:xfrm>
        </p:spPr>
        <p:txBody>
          <a:bodyPr/>
          <a:lstStyle/>
          <a:p>
            <a:r>
              <a:rPr lang="es-PE" dirty="0"/>
              <a:t>Pensamiento Creativo para la Innovación</a:t>
            </a:r>
          </a:p>
        </p:txBody>
      </p:sp>
      <p:sp>
        <p:nvSpPr>
          <p:cNvPr id="2" name="Marcador de texto 1">
            <a:extLst>
              <a:ext uri="{FF2B5EF4-FFF2-40B4-BE49-F238E27FC236}">
                <a16:creationId xmlns:a16="http://schemas.microsoft.com/office/drawing/2014/main" id="{51FB5928-6A9D-4A40-A59B-3E296900738E}"/>
              </a:ext>
            </a:extLst>
          </p:cNvPr>
          <p:cNvSpPr>
            <a:spLocks noGrp="1"/>
          </p:cNvSpPr>
          <p:nvPr>
            <p:ph type="body" sz="quarter" idx="4294967295"/>
          </p:nvPr>
        </p:nvSpPr>
        <p:spPr>
          <a:xfrm>
            <a:off x="200051" y="5795158"/>
            <a:ext cx="4609454" cy="855024"/>
          </a:xfrm>
        </p:spPr>
        <p:txBody>
          <a:bodyPr vert="horz" lIns="91440" tIns="45720" rIns="91440" bIns="45720" rtlCol="0" anchor="t">
            <a:noAutofit/>
          </a:bodyPr>
          <a:lstStyle/>
          <a:p>
            <a:pPr marL="627063" indent="-627063">
              <a:buNone/>
            </a:pPr>
            <a:r>
              <a:rPr lang="es-ES" sz="1200" b="1" dirty="0">
                <a:solidFill>
                  <a:schemeClr val="bg1"/>
                </a:solidFill>
                <a:latin typeface="Stag Book"/>
                <a:cs typeface="Arial"/>
              </a:rPr>
              <a:t>Tema 3: </a:t>
            </a:r>
            <a:r>
              <a:rPr lang="es-ES" sz="1200" dirty="0">
                <a:solidFill>
                  <a:schemeClr val="bg1"/>
                </a:solidFill>
                <a:latin typeface="Stag Book"/>
                <a:cs typeface="Arial"/>
              </a:rPr>
              <a:t> </a:t>
            </a:r>
            <a:r>
              <a:rPr lang="es-PE" sz="1200" dirty="0">
                <a:solidFill>
                  <a:schemeClr val="bg1"/>
                </a:solidFill>
                <a:latin typeface="Stag Book"/>
                <a:cs typeface="Arial"/>
              </a:rPr>
              <a:t>Proceso creativo y sus elementos constitutivos</a:t>
            </a:r>
          </a:p>
          <a:p>
            <a:pPr marL="626745" indent="-626745">
              <a:buNone/>
            </a:pPr>
            <a:r>
              <a:rPr lang="en-US" sz="1200" b="1" dirty="0">
                <a:solidFill>
                  <a:schemeClr val="bg1"/>
                </a:solidFill>
                <a:latin typeface="Arial"/>
                <a:cs typeface="Arial"/>
              </a:rPr>
              <a:t>Escuela de Ingeniería</a:t>
            </a:r>
            <a:endParaRPr lang="en-US" dirty="0"/>
          </a:p>
          <a:p>
            <a:pPr marL="0" indent="0">
              <a:buNone/>
            </a:pPr>
            <a:endParaRPr lang="es-PE" sz="1200" dirty="0">
              <a:solidFill>
                <a:schemeClr val="bg1"/>
              </a:solidFill>
            </a:endParaRPr>
          </a:p>
        </p:txBody>
      </p:sp>
    </p:spTree>
    <p:extLst>
      <p:ext uri="{BB962C8B-B14F-4D97-AF65-F5344CB8AC3E}">
        <p14:creationId xmlns:p14="http://schemas.microsoft.com/office/powerpoint/2010/main" val="42273637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p:cNvSpPr/>
          <p:nvPr/>
        </p:nvSpPr>
        <p:spPr>
          <a:xfrm>
            <a:off x="624115" y="2801483"/>
            <a:ext cx="6096000" cy="2723823"/>
          </a:xfrm>
          <a:prstGeom prst="rect">
            <a:avLst/>
          </a:prstGeom>
        </p:spPr>
        <p:txBody>
          <a:bodyPr>
            <a:spAutoFit/>
          </a:bodyPr>
          <a:lstStyle/>
          <a:p>
            <a:pPr algn="just"/>
            <a:r>
              <a:rPr lang="es-ES" sz="1900" b="1" dirty="0">
                <a:solidFill>
                  <a:srgbClr val="404040"/>
                </a:solidFill>
                <a:latin typeface="Arial" panose="020B0604020202020204" pitchFamily="34" charset="0"/>
                <a:cs typeface="Arial" panose="020B0604020202020204" pitchFamily="34" charset="0"/>
              </a:rPr>
              <a:t>La Iluminación o Intuición</a:t>
            </a:r>
            <a:r>
              <a:rPr lang="es-ES" sz="1900" dirty="0">
                <a:solidFill>
                  <a:srgbClr val="404040"/>
                </a:solidFill>
                <a:latin typeface="Arial" panose="020B0604020202020204" pitchFamily="34" charset="0"/>
                <a:cs typeface="Arial" panose="020B0604020202020204" pitchFamily="34" charset="0"/>
              </a:rPr>
              <a:t>: </a:t>
            </a:r>
          </a:p>
          <a:p>
            <a:pPr algn="just"/>
            <a:endParaRPr lang="es-ES" sz="1900" dirty="0">
              <a:solidFill>
                <a:srgbClr val="404040"/>
              </a:solidFill>
              <a:latin typeface="Arial" panose="020B0604020202020204" pitchFamily="34" charset="0"/>
              <a:cs typeface="Arial" panose="020B0604020202020204" pitchFamily="34" charset="0"/>
            </a:endParaRPr>
          </a:p>
          <a:p>
            <a:pPr algn="just"/>
            <a:r>
              <a:rPr lang="es-PE" sz="1900" dirty="0">
                <a:solidFill>
                  <a:srgbClr val="404040"/>
                </a:solidFill>
                <a:latin typeface="Arial" panose="020B0604020202020204" pitchFamily="34" charset="0"/>
                <a:cs typeface="Arial" panose="020B0604020202020204" pitchFamily="34" charset="0"/>
              </a:rPr>
              <a:t>La solución surge de improviso, es cuando todo cobra sentido, está relacionado y claro.</a:t>
            </a:r>
          </a:p>
          <a:p>
            <a:pPr algn="just"/>
            <a:endParaRPr lang="es-PE" sz="1900" dirty="0">
              <a:solidFill>
                <a:srgbClr val="404040"/>
              </a:solidFill>
              <a:latin typeface="Arial" panose="020B0604020202020204" pitchFamily="34" charset="0"/>
              <a:cs typeface="Arial" panose="020B0604020202020204" pitchFamily="34" charset="0"/>
            </a:endParaRPr>
          </a:p>
          <a:p>
            <a:pPr algn="just"/>
            <a:r>
              <a:rPr lang="es-PE" sz="1900" dirty="0">
                <a:solidFill>
                  <a:srgbClr val="404040"/>
                </a:solidFill>
                <a:latin typeface="Arial" panose="020B0604020202020204" pitchFamily="34" charset="0"/>
                <a:cs typeface="Arial" panose="020B0604020202020204" pitchFamily="34" charset="0"/>
              </a:rPr>
              <a:t>Se trata de una fase de júbilo y entusiasmo, en la que el esfuerzo invertido obtiene su recompensa. Sin embargo, éste no es el final, todavía quedaría una última fase en este proceso.</a:t>
            </a:r>
          </a:p>
        </p:txBody>
      </p:sp>
      <p:pic>
        <p:nvPicPr>
          <p:cNvPr id="1026" name="Picture 2" descr="Alguien hizo un capítulo de 'La Rosa de Guadalupe' en anime y es lo mejor  que hemos visto">
            <a:extLst>
              <a:ext uri="{FF2B5EF4-FFF2-40B4-BE49-F238E27FC236}">
                <a16:creationId xmlns:a16="http://schemas.microsoft.com/office/drawing/2014/main" id="{D5B157B3-A8B8-49D0-92BE-E4BD9D8B9DF6}"/>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7402068" y="2680334"/>
            <a:ext cx="4034028" cy="3025521"/>
          </a:xfrm>
          <a:prstGeom prst="rect">
            <a:avLst/>
          </a:prstGeom>
          <a:noFill/>
          <a:extLst>
            <a:ext uri="{909E8E84-426E-40DD-AFC4-6F175D3DCCD1}">
              <a14:hiddenFill xmlns:a14="http://schemas.microsoft.com/office/drawing/2010/main">
                <a:solidFill>
                  <a:srgbClr val="FFFFFF"/>
                </a:solidFill>
              </a14:hiddenFill>
            </a:ext>
          </a:extLst>
        </p:spPr>
      </p:pic>
      <p:sp>
        <p:nvSpPr>
          <p:cNvPr id="13" name="Marcador de texto 11">
            <a:extLst>
              <a:ext uri="{FF2B5EF4-FFF2-40B4-BE49-F238E27FC236}">
                <a16:creationId xmlns:a16="http://schemas.microsoft.com/office/drawing/2014/main" id="{C4696CC9-0BA7-4136-86B6-C2535004752F}"/>
              </a:ext>
            </a:extLst>
          </p:cNvPr>
          <p:cNvSpPr>
            <a:spLocks noGrp="1"/>
          </p:cNvSpPr>
          <p:nvPr>
            <p:ph type="body" sz="quarter" idx="14"/>
          </p:nvPr>
        </p:nvSpPr>
        <p:spPr>
          <a:xfrm>
            <a:off x="453969" y="1187179"/>
            <a:ext cx="8976634" cy="477331"/>
          </a:xfrm>
        </p:spPr>
        <p:txBody>
          <a:bodyPr>
            <a:normAutofit/>
          </a:bodyPr>
          <a:lstStyle/>
          <a:p>
            <a:r>
              <a:rPr lang="es-419" dirty="0"/>
              <a:t>Elementos del  Proceso creativo</a:t>
            </a:r>
          </a:p>
        </p:txBody>
      </p:sp>
      <p:sp>
        <p:nvSpPr>
          <p:cNvPr id="14" name="Marcador de texto 14">
            <a:extLst>
              <a:ext uri="{FF2B5EF4-FFF2-40B4-BE49-F238E27FC236}">
                <a16:creationId xmlns:a16="http://schemas.microsoft.com/office/drawing/2014/main" id="{A8DCDEC6-9A36-402A-8B37-654BCB54CED2}"/>
              </a:ext>
            </a:extLst>
          </p:cNvPr>
          <p:cNvSpPr>
            <a:spLocks noGrp="1"/>
          </p:cNvSpPr>
          <p:nvPr>
            <p:ph type="body" sz="quarter" idx="26"/>
          </p:nvPr>
        </p:nvSpPr>
        <p:spPr>
          <a:xfrm>
            <a:off x="453969" y="356272"/>
            <a:ext cx="3751020" cy="289662"/>
          </a:xfrm>
        </p:spPr>
        <p:txBody>
          <a:bodyPr/>
          <a:lstStyle/>
          <a:p>
            <a:r>
              <a:rPr lang="es-419" dirty="0"/>
              <a:t>Pensamiento Creativo para la Innovación</a:t>
            </a:r>
          </a:p>
        </p:txBody>
      </p:sp>
    </p:spTree>
    <p:extLst>
      <p:ext uri="{BB962C8B-B14F-4D97-AF65-F5344CB8AC3E}">
        <p14:creationId xmlns:p14="http://schemas.microsoft.com/office/powerpoint/2010/main" val="33542296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p:cNvSpPr/>
          <p:nvPr/>
        </p:nvSpPr>
        <p:spPr>
          <a:xfrm>
            <a:off x="580571" y="2780045"/>
            <a:ext cx="6543559" cy="3016210"/>
          </a:xfrm>
          <a:prstGeom prst="rect">
            <a:avLst/>
          </a:prstGeom>
        </p:spPr>
        <p:txBody>
          <a:bodyPr wrap="square">
            <a:spAutoFit/>
          </a:bodyPr>
          <a:lstStyle/>
          <a:p>
            <a:pPr algn="just"/>
            <a:r>
              <a:rPr lang="es-ES" sz="1900" b="1" dirty="0">
                <a:solidFill>
                  <a:srgbClr val="404040"/>
                </a:solidFill>
                <a:latin typeface="Arial" panose="020B0604020202020204" pitchFamily="34" charset="0"/>
                <a:cs typeface="Arial" panose="020B0604020202020204" pitchFamily="34" charset="0"/>
              </a:rPr>
              <a:t>Evaluación o verificación: </a:t>
            </a:r>
          </a:p>
          <a:p>
            <a:pPr algn="just"/>
            <a:endParaRPr lang="es-ES" sz="1900" dirty="0">
              <a:solidFill>
                <a:srgbClr val="404040"/>
              </a:solidFill>
              <a:latin typeface="Arial" panose="020B0604020202020204" pitchFamily="34" charset="0"/>
              <a:cs typeface="Arial" panose="020B0604020202020204" pitchFamily="34" charset="0"/>
            </a:endParaRPr>
          </a:p>
          <a:p>
            <a:pPr algn="just"/>
            <a:r>
              <a:rPr lang="es-PE" sz="1900" dirty="0">
                <a:solidFill>
                  <a:srgbClr val="404040"/>
                </a:solidFill>
                <a:latin typeface="Arial" panose="020B0604020202020204" pitchFamily="34" charset="0"/>
                <a:cs typeface="Arial" panose="020B0604020202020204" pitchFamily="34" charset="0"/>
              </a:rPr>
              <a:t>En esta fase se analiza, verifica y valida la solución adoptada. Tiene como consecuencia su abandono, o su adaptación para ser perfeccionada o su puesta en práctica.</a:t>
            </a:r>
          </a:p>
          <a:p>
            <a:pPr algn="just"/>
            <a:endParaRPr lang="es-PE" sz="1900" dirty="0">
              <a:solidFill>
                <a:srgbClr val="404040"/>
              </a:solidFill>
              <a:latin typeface="Arial" panose="020B0604020202020204" pitchFamily="34" charset="0"/>
              <a:cs typeface="Arial" panose="020B0604020202020204" pitchFamily="34" charset="0"/>
            </a:endParaRPr>
          </a:p>
          <a:p>
            <a:pPr algn="just"/>
            <a:r>
              <a:rPr lang="es-PE" sz="1900" dirty="0">
                <a:solidFill>
                  <a:srgbClr val="404040"/>
                </a:solidFill>
                <a:latin typeface="Arial" panose="020B0604020202020204" pitchFamily="34" charset="0"/>
                <a:cs typeface="Arial" panose="020B0604020202020204" pitchFamily="34" charset="0"/>
              </a:rPr>
              <a:t>Es un momento emocionalmente muy difícil ya está repleto de incertidumbres, de inseguridad ante las decisiones últimas.</a:t>
            </a:r>
          </a:p>
        </p:txBody>
      </p:sp>
      <p:pic>
        <p:nvPicPr>
          <p:cNvPr id="2050" name="Picture 2" descr="Checking GIFs | Tenor">
            <a:extLst>
              <a:ext uri="{FF2B5EF4-FFF2-40B4-BE49-F238E27FC236}">
                <a16:creationId xmlns:a16="http://schemas.microsoft.com/office/drawing/2014/main" id="{F41BD842-E90D-40FF-A5A0-44400C828A13}"/>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7652004" y="2572906"/>
            <a:ext cx="3276600" cy="3276600"/>
          </a:xfrm>
          <a:prstGeom prst="rect">
            <a:avLst/>
          </a:prstGeom>
          <a:noFill/>
          <a:extLst>
            <a:ext uri="{909E8E84-426E-40DD-AFC4-6F175D3DCCD1}">
              <a14:hiddenFill xmlns:a14="http://schemas.microsoft.com/office/drawing/2010/main">
                <a:solidFill>
                  <a:srgbClr val="FFFFFF"/>
                </a:solidFill>
              </a14:hiddenFill>
            </a:ext>
          </a:extLst>
        </p:spPr>
      </p:pic>
      <p:sp>
        <p:nvSpPr>
          <p:cNvPr id="13" name="Marcador de texto 11">
            <a:extLst>
              <a:ext uri="{FF2B5EF4-FFF2-40B4-BE49-F238E27FC236}">
                <a16:creationId xmlns:a16="http://schemas.microsoft.com/office/drawing/2014/main" id="{D7718E05-FBB8-4C9F-9915-1B6DB5311766}"/>
              </a:ext>
            </a:extLst>
          </p:cNvPr>
          <p:cNvSpPr>
            <a:spLocks noGrp="1"/>
          </p:cNvSpPr>
          <p:nvPr>
            <p:ph type="body" sz="quarter" idx="14"/>
          </p:nvPr>
        </p:nvSpPr>
        <p:spPr>
          <a:xfrm>
            <a:off x="453969" y="1187179"/>
            <a:ext cx="8976634" cy="477331"/>
          </a:xfrm>
        </p:spPr>
        <p:txBody>
          <a:bodyPr>
            <a:normAutofit/>
          </a:bodyPr>
          <a:lstStyle/>
          <a:p>
            <a:r>
              <a:rPr lang="es-419" dirty="0"/>
              <a:t>Elementos del Proceso creativo</a:t>
            </a:r>
          </a:p>
        </p:txBody>
      </p:sp>
      <p:sp>
        <p:nvSpPr>
          <p:cNvPr id="14" name="Marcador de texto 14">
            <a:extLst>
              <a:ext uri="{FF2B5EF4-FFF2-40B4-BE49-F238E27FC236}">
                <a16:creationId xmlns:a16="http://schemas.microsoft.com/office/drawing/2014/main" id="{04942983-487A-4539-B52B-220DBBC61186}"/>
              </a:ext>
            </a:extLst>
          </p:cNvPr>
          <p:cNvSpPr>
            <a:spLocks noGrp="1"/>
          </p:cNvSpPr>
          <p:nvPr>
            <p:ph type="body" sz="quarter" idx="26"/>
          </p:nvPr>
        </p:nvSpPr>
        <p:spPr>
          <a:xfrm>
            <a:off x="453969" y="356272"/>
            <a:ext cx="3751020" cy="289662"/>
          </a:xfrm>
        </p:spPr>
        <p:txBody>
          <a:bodyPr/>
          <a:lstStyle/>
          <a:p>
            <a:r>
              <a:rPr lang="es-419" dirty="0"/>
              <a:t>Pensamiento Creativo para la Innovación</a:t>
            </a:r>
          </a:p>
        </p:txBody>
      </p:sp>
    </p:spTree>
    <p:extLst>
      <p:ext uri="{BB962C8B-B14F-4D97-AF65-F5344CB8AC3E}">
        <p14:creationId xmlns:p14="http://schemas.microsoft.com/office/powerpoint/2010/main" val="15459489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Marcador de texto 11">
            <a:extLst>
              <a:ext uri="{FF2B5EF4-FFF2-40B4-BE49-F238E27FC236}">
                <a16:creationId xmlns:a16="http://schemas.microsoft.com/office/drawing/2014/main" id="{D7718E05-FBB8-4C9F-9915-1B6DB5311766}"/>
              </a:ext>
            </a:extLst>
          </p:cNvPr>
          <p:cNvSpPr>
            <a:spLocks noGrp="1"/>
          </p:cNvSpPr>
          <p:nvPr>
            <p:ph type="body" sz="quarter" idx="14"/>
          </p:nvPr>
        </p:nvSpPr>
        <p:spPr>
          <a:xfrm>
            <a:off x="453969" y="1187179"/>
            <a:ext cx="8976634" cy="477331"/>
          </a:xfrm>
        </p:spPr>
        <p:txBody>
          <a:bodyPr>
            <a:normAutofit/>
          </a:bodyPr>
          <a:lstStyle/>
          <a:p>
            <a:r>
              <a:rPr lang="es-419" dirty="0"/>
              <a:t>Barreras del proceso creativo</a:t>
            </a:r>
          </a:p>
        </p:txBody>
      </p:sp>
      <p:sp>
        <p:nvSpPr>
          <p:cNvPr id="14" name="Marcador de texto 14">
            <a:extLst>
              <a:ext uri="{FF2B5EF4-FFF2-40B4-BE49-F238E27FC236}">
                <a16:creationId xmlns:a16="http://schemas.microsoft.com/office/drawing/2014/main" id="{04942983-487A-4539-B52B-220DBBC61186}"/>
              </a:ext>
            </a:extLst>
          </p:cNvPr>
          <p:cNvSpPr>
            <a:spLocks noGrp="1"/>
          </p:cNvSpPr>
          <p:nvPr>
            <p:ph type="body" sz="quarter" idx="26"/>
          </p:nvPr>
        </p:nvSpPr>
        <p:spPr>
          <a:xfrm>
            <a:off x="453969" y="356272"/>
            <a:ext cx="3751020" cy="289662"/>
          </a:xfrm>
        </p:spPr>
        <p:txBody>
          <a:bodyPr/>
          <a:lstStyle/>
          <a:p>
            <a:r>
              <a:rPr lang="es-419" dirty="0"/>
              <a:t>Pensamiento Creativo para la Innovación</a:t>
            </a:r>
          </a:p>
        </p:txBody>
      </p:sp>
      <p:sp>
        <p:nvSpPr>
          <p:cNvPr id="23" name="Oval 1">
            <a:extLst>
              <a:ext uri="{FF2B5EF4-FFF2-40B4-BE49-F238E27FC236}">
                <a16:creationId xmlns:a16="http://schemas.microsoft.com/office/drawing/2014/main" id="{DDB2769D-3B5A-43C2-B970-2B574C5548CD}"/>
              </a:ext>
            </a:extLst>
          </p:cNvPr>
          <p:cNvSpPr/>
          <p:nvPr/>
        </p:nvSpPr>
        <p:spPr>
          <a:xfrm>
            <a:off x="952500" y="1910116"/>
            <a:ext cx="684914" cy="684914"/>
          </a:xfrm>
          <a:prstGeom prst="ellipse">
            <a:avLst/>
          </a:prstGeom>
          <a:solidFill>
            <a:srgbClr val="E8182F"/>
          </a:solidFill>
          <a:ln>
            <a:noFill/>
          </a:ln>
          <a:effectLst>
            <a:outerShdw blurRad="152400" dist="127000" dir="5400000" sx="90000" sy="-19000"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Roboto" panose="02000000000000000000" pitchFamily="2" charset="0"/>
                <a:ea typeface="Roboto" panose="02000000000000000000" pitchFamily="2" charset="0"/>
              </a:rPr>
              <a:t>01</a:t>
            </a:r>
          </a:p>
        </p:txBody>
      </p:sp>
      <p:sp>
        <p:nvSpPr>
          <p:cNvPr id="24" name="Rectangle 6">
            <a:extLst>
              <a:ext uri="{FF2B5EF4-FFF2-40B4-BE49-F238E27FC236}">
                <a16:creationId xmlns:a16="http://schemas.microsoft.com/office/drawing/2014/main" id="{BF6B74F7-78A0-4F4D-9EAC-CFB28D67648A}"/>
              </a:ext>
            </a:extLst>
          </p:cNvPr>
          <p:cNvSpPr/>
          <p:nvPr/>
        </p:nvSpPr>
        <p:spPr>
          <a:xfrm>
            <a:off x="1736144" y="1860158"/>
            <a:ext cx="9263952" cy="1477328"/>
          </a:xfrm>
          <a:prstGeom prst="rect">
            <a:avLst/>
          </a:prstGeom>
        </p:spPr>
        <p:txBody>
          <a:bodyPr wrap="square">
            <a:spAutoFit/>
          </a:bodyPr>
          <a:lstStyle/>
          <a:p>
            <a:r>
              <a:rPr lang="es-PE" b="1" dirty="0">
                <a:solidFill>
                  <a:schemeClr val="tx1">
                    <a:lumMod val="65000"/>
                    <a:lumOff val="35000"/>
                  </a:schemeClr>
                </a:solidFill>
                <a:latin typeface="Arial" panose="020B0604020202020204" pitchFamily="34" charset="0"/>
                <a:ea typeface="Roboto" panose="02000000000000000000" pitchFamily="2" charset="0"/>
                <a:cs typeface="Arial" panose="020B0604020202020204" pitchFamily="34" charset="0"/>
              </a:rPr>
              <a:t>Actitud poco constructiva</a:t>
            </a:r>
          </a:p>
          <a:p>
            <a:pPr algn="just"/>
            <a:r>
              <a:rPr lang="es-PE" dirty="0">
                <a:solidFill>
                  <a:schemeClr val="tx1">
                    <a:lumMod val="65000"/>
                    <a:lumOff val="35000"/>
                  </a:schemeClr>
                </a:solidFill>
                <a:latin typeface="Arial" panose="020B0604020202020204" pitchFamily="34" charset="0"/>
                <a:ea typeface="Roboto" panose="02000000000000000000" pitchFamily="2" charset="0"/>
                <a:cs typeface="Arial" panose="020B0604020202020204" pitchFamily="34" charset="0"/>
              </a:rPr>
              <a:t>La negatividad es una de las principales enemigas del pensamiento creativo. Concentrarse siempre en el aspecto negativo de las cosas genera bloqueos creativos. Para combatirlos, lo mejor es intentar hallar oportunidades en cada situación y enfrentarnos a los retos creativos con optimismo.</a:t>
            </a:r>
          </a:p>
        </p:txBody>
      </p:sp>
      <p:sp>
        <p:nvSpPr>
          <p:cNvPr id="25" name="Oval 7">
            <a:extLst>
              <a:ext uri="{FF2B5EF4-FFF2-40B4-BE49-F238E27FC236}">
                <a16:creationId xmlns:a16="http://schemas.microsoft.com/office/drawing/2014/main" id="{ACF2B8B9-090F-46FF-A9F6-8F3E19D85244}"/>
              </a:ext>
            </a:extLst>
          </p:cNvPr>
          <p:cNvSpPr/>
          <p:nvPr/>
        </p:nvSpPr>
        <p:spPr>
          <a:xfrm>
            <a:off x="965110" y="3516954"/>
            <a:ext cx="684914" cy="684914"/>
          </a:xfrm>
          <a:prstGeom prst="ellipse">
            <a:avLst/>
          </a:prstGeom>
          <a:solidFill>
            <a:srgbClr val="00B050"/>
          </a:solidFill>
          <a:ln>
            <a:noFill/>
          </a:ln>
          <a:effectLst>
            <a:outerShdw blurRad="152400" dist="127000" dir="5400000" sx="90000" sy="-19000"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Roboto" panose="02000000000000000000" pitchFamily="2" charset="0"/>
                <a:ea typeface="Roboto" panose="02000000000000000000" pitchFamily="2" charset="0"/>
              </a:rPr>
              <a:t>02</a:t>
            </a:r>
          </a:p>
        </p:txBody>
      </p:sp>
      <p:sp>
        <p:nvSpPr>
          <p:cNvPr id="26" name="Rectangle 8">
            <a:extLst>
              <a:ext uri="{FF2B5EF4-FFF2-40B4-BE49-F238E27FC236}">
                <a16:creationId xmlns:a16="http://schemas.microsoft.com/office/drawing/2014/main" id="{EEA1727B-D8DA-4A2D-B70A-ED06108F6D83}"/>
              </a:ext>
            </a:extLst>
          </p:cNvPr>
          <p:cNvSpPr/>
          <p:nvPr/>
        </p:nvSpPr>
        <p:spPr>
          <a:xfrm>
            <a:off x="1748754" y="3466996"/>
            <a:ext cx="9263952" cy="1200329"/>
          </a:xfrm>
          <a:prstGeom prst="rect">
            <a:avLst/>
          </a:prstGeom>
        </p:spPr>
        <p:txBody>
          <a:bodyPr wrap="square">
            <a:spAutoFit/>
          </a:bodyPr>
          <a:lstStyle/>
          <a:p>
            <a:r>
              <a:rPr lang="es-PE" b="1" dirty="0">
                <a:solidFill>
                  <a:schemeClr val="tx1">
                    <a:lumMod val="65000"/>
                    <a:lumOff val="35000"/>
                  </a:schemeClr>
                </a:solidFill>
                <a:latin typeface="Arial" panose="020B0604020202020204" pitchFamily="34" charset="0"/>
                <a:ea typeface="Roboto" panose="02000000000000000000" pitchFamily="2" charset="0"/>
                <a:cs typeface="Arial" panose="020B0604020202020204" pitchFamily="34" charset="0"/>
              </a:rPr>
              <a:t>Ansiedad</a:t>
            </a:r>
          </a:p>
          <a:p>
            <a:pPr algn="just"/>
            <a:r>
              <a:rPr lang="es-PE" dirty="0">
                <a:solidFill>
                  <a:schemeClr val="tx1">
                    <a:lumMod val="65000"/>
                    <a:lumOff val="35000"/>
                  </a:schemeClr>
                </a:solidFill>
                <a:latin typeface="Arial" panose="020B0604020202020204" pitchFamily="34" charset="0"/>
                <a:ea typeface="Roboto" panose="02000000000000000000" pitchFamily="2" charset="0"/>
                <a:cs typeface="Arial" panose="020B0604020202020204" pitchFamily="34" charset="0"/>
              </a:rPr>
              <a:t>El estrés y la sobrecarga de trabajo tienden a mermar el pensamiento creativo. En periodos de mucho estrés, la creatividad queda bajo mínimos. Para recargarla, es vital encontrar un equilibrio entre el trabajo del día a día y la generación de nuevas ideas.</a:t>
            </a:r>
          </a:p>
        </p:txBody>
      </p:sp>
      <p:sp>
        <p:nvSpPr>
          <p:cNvPr id="27" name="Oval 9">
            <a:extLst>
              <a:ext uri="{FF2B5EF4-FFF2-40B4-BE49-F238E27FC236}">
                <a16:creationId xmlns:a16="http://schemas.microsoft.com/office/drawing/2014/main" id="{97CAEDB3-5C01-49DA-BB8D-CAA997A24E8E}"/>
              </a:ext>
            </a:extLst>
          </p:cNvPr>
          <p:cNvSpPr/>
          <p:nvPr/>
        </p:nvSpPr>
        <p:spPr>
          <a:xfrm>
            <a:off x="952500" y="4855466"/>
            <a:ext cx="684914" cy="684914"/>
          </a:xfrm>
          <a:prstGeom prst="ellipse">
            <a:avLst/>
          </a:prstGeom>
          <a:solidFill>
            <a:srgbClr val="FFC000"/>
          </a:solidFill>
          <a:ln>
            <a:noFill/>
          </a:ln>
          <a:effectLst>
            <a:outerShdw blurRad="152400" dist="127000" dir="5400000" sx="90000" sy="-19000"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Roboto" panose="02000000000000000000" pitchFamily="2" charset="0"/>
                <a:ea typeface="Roboto" panose="02000000000000000000" pitchFamily="2" charset="0"/>
              </a:rPr>
              <a:t>03</a:t>
            </a:r>
          </a:p>
        </p:txBody>
      </p:sp>
      <p:sp>
        <p:nvSpPr>
          <p:cNvPr id="28" name="Rectangle 10">
            <a:extLst>
              <a:ext uri="{FF2B5EF4-FFF2-40B4-BE49-F238E27FC236}">
                <a16:creationId xmlns:a16="http://schemas.microsoft.com/office/drawing/2014/main" id="{C83799BF-692F-4EF0-93DA-FCAAEFB10701}"/>
              </a:ext>
            </a:extLst>
          </p:cNvPr>
          <p:cNvSpPr/>
          <p:nvPr/>
        </p:nvSpPr>
        <p:spPr>
          <a:xfrm>
            <a:off x="1736144" y="4805508"/>
            <a:ext cx="9263952" cy="1477328"/>
          </a:xfrm>
          <a:prstGeom prst="rect">
            <a:avLst/>
          </a:prstGeom>
        </p:spPr>
        <p:txBody>
          <a:bodyPr wrap="square">
            <a:spAutoFit/>
          </a:bodyPr>
          <a:lstStyle/>
          <a:p>
            <a:r>
              <a:rPr lang="es-PE" b="1" dirty="0">
                <a:solidFill>
                  <a:schemeClr val="tx1">
                    <a:lumMod val="65000"/>
                    <a:lumOff val="35000"/>
                  </a:schemeClr>
                </a:solidFill>
                <a:latin typeface="Arial" panose="020B0604020202020204" pitchFamily="34" charset="0"/>
                <a:ea typeface="Roboto" panose="02000000000000000000" pitchFamily="2" charset="0"/>
                <a:cs typeface="Arial" panose="020B0604020202020204" pitchFamily="34" charset="0"/>
              </a:rPr>
              <a:t>Miedo al fracaso</a:t>
            </a:r>
          </a:p>
          <a:p>
            <a:pPr algn="just"/>
            <a:r>
              <a:rPr lang="es-PE" dirty="0">
                <a:solidFill>
                  <a:schemeClr val="tx1">
                    <a:lumMod val="65000"/>
                    <a:lumOff val="35000"/>
                  </a:schemeClr>
                </a:solidFill>
                <a:latin typeface="Arial" panose="020B0604020202020204" pitchFamily="34" charset="0"/>
                <a:ea typeface="Roboto" panose="02000000000000000000" pitchFamily="2" charset="0"/>
                <a:cs typeface="Arial" panose="020B0604020202020204" pitchFamily="34" charset="0"/>
              </a:rPr>
              <a:t>El miedo al fracaso, a que nuestras propias ideas nos hagan quedar en ridículo antes los demás, mata nuestra creatividad. Para dejar fluir libremente las ideas, es necesario dejar a un lado las convenciones y atrevernos a pensar de manera diferente, independientemente de cómo sean recibidas nuestras ideas por los demás.</a:t>
            </a:r>
            <a:r>
              <a:rPr lang="en-US" dirty="0">
                <a:solidFill>
                  <a:schemeClr val="bg1">
                    <a:lumMod val="65000"/>
                  </a:schemeClr>
                </a:solidFill>
                <a:latin typeface="Arial" panose="020B0604020202020204" pitchFamily="34" charset="0"/>
                <a:ea typeface="Roboto" panose="02000000000000000000" pitchFamily="2" charset="0"/>
                <a:cs typeface="Arial" panose="020B0604020202020204" pitchFamily="34" charset="0"/>
              </a:rPr>
              <a:t> </a:t>
            </a:r>
          </a:p>
        </p:txBody>
      </p:sp>
    </p:spTree>
    <p:extLst>
      <p:ext uri="{BB962C8B-B14F-4D97-AF65-F5344CB8AC3E}">
        <p14:creationId xmlns:p14="http://schemas.microsoft.com/office/powerpoint/2010/main" val="22780144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Marcador de texto 11">
            <a:extLst>
              <a:ext uri="{FF2B5EF4-FFF2-40B4-BE49-F238E27FC236}">
                <a16:creationId xmlns:a16="http://schemas.microsoft.com/office/drawing/2014/main" id="{D7718E05-FBB8-4C9F-9915-1B6DB5311766}"/>
              </a:ext>
            </a:extLst>
          </p:cNvPr>
          <p:cNvSpPr>
            <a:spLocks noGrp="1"/>
          </p:cNvSpPr>
          <p:nvPr>
            <p:ph type="body" sz="quarter" idx="14"/>
          </p:nvPr>
        </p:nvSpPr>
        <p:spPr>
          <a:xfrm>
            <a:off x="453969" y="1187179"/>
            <a:ext cx="8976634" cy="477331"/>
          </a:xfrm>
        </p:spPr>
        <p:txBody>
          <a:bodyPr>
            <a:normAutofit/>
          </a:bodyPr>
          <a:lstStyle/>
          <a:p>
            <a:r>
              <a:rPr lang="es-419" dirty="0"/>
              <a:t>Barreras del proceso creativo</a:t>
            </a:r>
          </a:p>
        </p:txBody>
      </p:sp>
      <p:sp>
        <p:nvSpPr>
          <p:cNvPr id="14" name="Marcador de texto 14">
            <a:extLst>
              <a:ext uri="{FF2B5EF4-FFF2-40B4-BE49-F238E27FC236}">
                <a16:creationId xmlns:a16="http://schemas.microsoft.com/office/drawing/2014/main" id="{04942983-487A-4539-B52B-220DBBC61186}"/>
              </a:ext>
            </a:extLst>
          </p:cNvPr>
          <p:cNvSpPr>
            <a:spLocks noGrp="1"/>
          </p:cNvSpPr>
          <p:nvPr>
            <p:ph type="body" sz="quarter" idx="26"/>
          </p:nvPr>
        </p:nvSpPr>
        <p:spPr>
          <a:xfrm>
            <a:off x="453969" y="356272"/>
            <a:ext cx="3751020" cy="289662"/>
          </a:xfrm>
        </p:spPr>
        <p:txBody>
          <a:bodyPr/>
          <a:lstStyle/>
          <a:p>
            <a:r>
              <a:rPr lang="es-419" dirty="0"/>
              <a:t>Pensamiento Creativo para la Innovación</a:t>
            </a:r>
          </a:p>
        </p:txBody>
      </p:sp>
      <p:sp>
        <p:nvSpPr>
          <p:cNvPr id="23" name="Oval 1">
            <a:extLst>
              <a:ext uri="{FF2B5EF4-FFF2-40B4-BE49-F238E27FC236}">
                <a16:creationId xmlns:a16="http://schemas.microsoft.com/office/drawing/2014/main" id="{DDB2769D-3B5A-43C2-B970-2B574C5548CD}"/>
              </a:ext>
            </a:extLst>
          </p:cNvPr>
          <p:cNvSpPr/>
          <p:nvPr/>
        </p:nvSpPr>
        <p:spPr>
          <a:xfrm>
            <a:off x="952500" y="1910116"/>
            <a:ext cx="684914" cy="684914"/>
          </a:xfrm>
          <a:prstGeom prst="ellipse">
            <a:avLst/>
          </a:prstGeom>
          <a:solidFill>
            <a:srgbClr val="6E00ED"/>
          </a:solidFill>
          <a:ln>
            <a:noFill/>
          </a:ln>
          <a:effectLst>
            <a:outerShdw blurRad="152400" dist="127000" dir="5400000" sx="90000" sy="-19000"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Roboto" panose="02000000000000000000" pitchFamily="2" charset="0"/>
                <a:ea typeface="Roboto" panose="02000000000000000000" pitchFamily="2" charset="0"/>
              </a:rPr>
              <a:t>04</a:t>
            </a:r>
          </a:p>
        </p:txBody>
      </p:sp>
      <p:sp>
        <p:nvSpPr>
          <p:cNvPr id="24" name="Rectangle 6">
            <a:extLst>
              <a:ext uri="{FF2B5EF4-FFF2-40B4-BE49-F238E27FC236}">
                <a16:creationId xmlns:a16="http://schemas.microsoft.com/office/drawing/2014/main" id="{BF6B74F7-78A0-4F4D-9EAC-CFB28D67648A}"/>
              </a:ext>
            </a:extLst>
          </p:cNvPr>
          <p:cNvSpPr/>
          <p:nvPr/>
        </p:nvSpPr>
        <p:spPr>
          <a:xfrm>
            <a:off x="1736144" y="1860158"/>
            <a:ext cx="9263952" cy="1200329"/>
          </a:xfrm>
          <a:prstGeom prst="rect">
            <a:avLst/>
          </a:prstGeom>
        </p:spPr>
        <p:txBody>
          <a:bodyPr wrap="square">
            <a:spAutoFit/>
          </a:bodyPr>
          <a:lstStyle/>
          <a:p>
            <a:r>
              <a:rPr lang="es-PE" b="1" dirty="0">
                <a:solidFill>
                  <a:schemeClr val="tx1">
                    <a:lumMod val="65000"/>
                    <a:lumOff val="35000"/>
                  </a:schemeClr>
                </a:solidFill>
                <a:latin typeface="Arial" panose="020B0604020202020204" pitchFamily="34" charset="0"/>
                <a:ea typeface="Roboto" panose="02000000000000000000" pitchFamily="2" charset="0"/>
                <a:cs typeface="Arial" panose="020B0604020202020204" pitchFamily="34" charset="0"/>
              </a:rPr>
              <a:t>Reglas demasiado estrictas</a:t>
            </a:r>
          </a:p>
          <a:p>
            <a:pPr algn="just"/>
            <a:r>
              <a:rPr lang="es-PE" dirty="0">
                <a:solidFill>
                  <a:schemeClr val="tx1">
                    <a:lumMod val="65000"/>
                    <a:lumOff val="35000"/>
                  </a:schemeClr>
                </a:solidFill>
                <a:latin typeface="Arial" panose="020B0604020202020204" pitchFamily="34" charset="0"/>
                <a:ea typeface="Roboto" panose="02000000000000000000" pitchFamily="2" charset="0"/>
                <a:cs typeface="Arial" panose="020B0604020202020204" pitchFamily="34" charset="0"/>
              </a:rPr>
              <a:t>Las reglas son importantes si se utilizan de manera adecuada. Sin embargo, si se siguen al pie de la letra, pueden convertirse en veneno para la creatividad. A menudo, las reglas reprimen la innovación y la generación de nuevas ideas.</a:t>
            </a:r>
          </a:p>
        </p:txBody>
      </p:sp>
      <p:sp>
        <p:nvSpPr>
          <p:cNvPr id="25" name="Oval 7">
            <a:extLst>
              <a:ext uri="{FF2B5EF4-FFF2-40B4-BE49-F238E27FC236}">
                <a16:creationId xmlns:a16="http://schemas.microsoft.com/office/drawing/2014/main" id="{ACF2B8B9-090F-46FF-A9F6-8F3E19D85244}"/>
              </a:ext>
            </a:extLst>
          </p:cNvPr>
          <p:cNvSpPr/>
          <p:nvPr/>
        </p:nvSpPr>
        <p:spPr>
          <a:xfrm>
            <a:off x="965110" y="3516954"/>
            <a:ext cx="684914" cy="684914"/>
          </a:xfrm>
          <a:prstGeom prst="ellipse">
            <a:avLst/>
          </a:prstGeom>
          <a:solidFill>
            <a:srgbClr val="00B0F0"/>
          </a:solidFill>
          <a:ln>
            <a:noFill/>
          </a:ln>
          <a:effectLst>
            <a:outerShdw blurRad="152400" dist="127000" dir="5400000" sx="90000" sy="-19000"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Roboto" panose="02000000000000000000" pitchFamily="2" charset="0"/>
                <a:ea typeface="Roboto" panose="02000000000000000000" pitchFamily="2" charset="0"/>
              </a:rPr>
              <a:t>05</a:t>
            </a:r>
          </a:p>
        </p:txBody>
      </p:sp>
      <p:sp>
        <p:nvSpPr>
          <p:cNvPr id="26" name="Rectangle 8">
            <a:extLst>
              <a:ext uri="{FF2B5EF4-FFF2-40B4-BE49-F238E27FC236}">
                <a16:creationId xmlns:a16="http://schemas.microsoft.com/office/drawing/2014/main" id="{EEA1727B-D8DA-4A2D-B70A-ED06108F6D83}"/>
              </a:ext>
            </a:extLst>
          </p:cNvPr>
          <p:cNvSpPr/>
          <p:nvPr/>
        </p:nvSpPr>
        <p:spPr>
          <a:xfrm>
            <a:off x="1748754" y="3466996"/>
            <a:ext cx="9263952" cy="1200329"/>
          </a:xfrm>
          <a:prstGeom prst="rect">
            <a:avLst/>
          </a:prstGeom>
        </p:spPr>
        <p:txBody>
          <a:bodyPr wrap="square">
            <a:spAutoFit/>
          </a:bodyPr>
          <a:lstStyle/>
          <a:p>
            <a:r>
              <a:rPr lang="es-PE" b="1" dirty="0">
                <a:solidFill>
                  <a:schemeClr val="tx1">
                    <a:lumMod val="65000"/>
                    <a:lumOff val="35000"/>
                  </a:schemeClr>
                </a:solidFill>
                <a:latin typeface="Arial" panose="020B0604020202020204" pitchFamily="34" charset="0"/>
                <a:ea typeface="Roboto" panose="02000000000000000000" pitchFamily="2" charset="0"/>
                <a:cs typeface="Arial" panose="020B0604020202020204" pitchFamily="34" charset="0"/>
              </a:rPr>
              <a:t>Crítica excesiva</a:t>
            </a:r>
          </a:p>
          <a:p>
            <a:pPr algn="just"/>
            <a:r>
              <a:rPr lang="es-PE" dirty="0">
                <a:solidFill>
                  <a:schemeClr val="tx1">
                    <a:lumMod val="65000"/>
                    <a:lumOff val="35000"/>
                  </a:schemeClr>
                </a:solidFill>
                <a:latin typeface="Arial" panose="020B0604020202020204" pitchFamily="34" charset="0"/>
                <a:ea typeface="Roboto" panose="02000000000000000000" pitchFamily="2" charset="0"/>
                <a:cs typeface="Arial" panose="020B0604020202020204" pitchFamily="34" charset="0"/>
              </a:rPr>
              <a:t>La crítica excesiva es tan perniciosa para la creatividad como la ausencia de crítica. A veces, la mejor manera de allanar el camino a las ideas es tomarse las cosas con calma y con sentido del humor.</a:t>
            </a:r>
          </a:p>
        </p:txBody>
      </p:sp>
      <p:sp>
        <p:nvSpPr>
          <p:cNvPr id="27" name="Oval 9">
            <a:extLst>
              <a:ext uri="{FF2B5EF4-FFF2-40B4-BE49-F238E27FC236}">
                <a16:creationId xmlns:a16="http://schemas.microsoft.com/office/drawing/2014/main" id="{97CAEDB3-5C01-49DA-BB8D-CAA997A24E8E}"/>
              </a:ext>
            </a:extLst>
          </p:cNvPr>
          <p:cNvSpPr/>
          <p:nvPr/>
        </p:nvSpPr>
        <p:spPr>
          <a:xfrm>
            <a:off x="952500" y="4855466"/>
            <a:ext cx="684914" cy="684914"/>
          </a:xfrm>
          <a:prstGeom prst="ellipse">
            <a:avLst/>
          </a:prstGeom>
          <a:solidFill>
            <a:schemeClr val="bg2">
              <a:lumMod val="10000"/>
            </a:schemeClr>
          </a:solidFill>
          <a:ln>
            <a:noFill/>
          </a:ln>
          <a:effectLst>
            <a:outerShdw blurRad="152400" dist="127000" dir="5400000" sx="90000" sy="-19000"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Roboto" panose="02000000000000000000" pitchFamily="2" charset="0"/>
                <a:ea typeface="Roboto" panose="02000000000000000000" pitchFamily="2" charset="0"/>
              </a:rPr>
              <a:t>06</a:t>
            </a:r>
          </a:p>
        </p:txBody>
      </p:sp>
      <p:sp>
        <p:nvSpPr>
          <p:cNvPr id="28" name="Rectangle 10">
            <a:extLst>
              <a:ext uri="{FF2B5EF4-FFF2-40B4-BE49-F238E27FC236}">
                <a16:creationId xmlns:a16="http://schemas.microsoft.com/office/drawing/2014/main" id="{C83799BF-692F-4EF0-93DA-FCAAEFB10701}"/>
              </a:ext>
            </a:extLst>
          </p:cNvPr>
          <p:cNvSpPr/>
          <p:nvPr/>
        </p:nvSpPr>
        <p:spPr>
          <a:xfrm>
            <a:off x="1736144" y="4805508"/>
            <a:ext cx="9263952" cy="1200329"/>
          </a:xfrm>
          <a:prstGeom prst="rect">
            <a:avLst/>
          </a:prstGeom>
        </p:spPr>
        <p:txBody>
          <a:bodyPr wrap="square">
            <a:spAutoFit/>
          </a:bodyPr>
          <a:lstStyle/>
          <a:p>
            <a:r>
              <a:rPr lang="es-PE" b="1" dirty="0">
                <a:solidFill>
                  <a:schemeClr val="tx1">
                    <a:lumMod val="65000"/>
                    <a:lumOff val="35000"/>
                  </a:schemeClr>
                </a:solidFill>
                <a:latin typeface="Arial" panose="020B0604020202020204" pitchFamily="34" charset="0"/>
                <a:ea typeface="Roboto" panose="02000000000000000000" pitchFamily="2" charset="0"/>
                <a:cs typeface="Arial" panose="020B0604020202020204" pitchFamily="34" charset="0"/>
              </a:rPr>
              <a:t>Prejuicios</a:t>
            </a:r>
          </a:p>
          <a:p>
            <a:pPr algn="just"/>
            <a:r>
              <a:rPr lang="es-PE" dirty="0">
                <a:solidFill>
                  <a:schemeClr val="tx1">
                    <a:lumMod val="65000"/>
                    <a:lumOff val="35000"/>
                  </a:schemeClr>
                </a:solidFill>
                <a:latin typeface="Arial" panose="020B0604020202020204" pitchFamily="34" charset="0"/>
                <a:ea typeface="Roboto" panose="02000000000000000000" pitchFamily="2" charset="0"/>
                <a:cs typeface="Arial" panose="020B0604020202020204" pitchFamily="34" charset="0"/>
              </a:rPr>
              <a:t>Como seres humanos, tendemos tendencia a esperar siempre lo peor de lo desconocido, lo cual es un problema, porque las mejoras ideas vienen casi siempre de terrenos inexplorados.</a:t>
            </a:r>
          </a:p>
        </p:txBody>
      </p:sp>
    </p:spTree>
    <p:extLst>
      <p:ext uri="{BB962C8B-B14F-4D97-AF65-F5344CB8AC3E}">
        <p14:creationId xmlns:p14="http://schemas.microsoft.com/office/powerpoint/2010/main" val="28397084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2">
            <a:extLst>
              <a:ext uri="{FF2B5EF4-FFF2-40B4-BE49-F238E27FC236}">
                <a16:creationId xmlns:a16="http://schemas.microsoft.com/office/drawing/2014/main" id="{278F6827-E522-4A24-9110-BFFBDFDDE5AF}"/>
              </a:ext>
            </a:extLst>
          </p:cNvPr>
          <p:cNvSpPr/>
          <p:nvPr/>
        </p:nvSpPr>
        <p:spPr>
          <a:xfrm>
            <a:off x="838200" y="838200"/>
            <a:ext cx="10515599" cy="5892530"/>
          </a:xfrm>
          <a:prstGeom prst="rect">
            <a:avLst/>
          </a:prstGeom>
          <a:blipFill>
            <a:blip r:embed="rId2" cstate="print"/>
            <a:stretch>
              <a:fillRect/>
            </a:stretch>
          </a:blipFill>
        </p:spPr>
        <p:txBody>
          <a:bodyPr wrap="square" lIns="0" tIns="0" rIns="0" bIns="0" rtlCol="0"/>
          <a:lstStyle/>
          <a:p>
            <a:endParaRPr/>
          </a:p>
        </p:txBody>
      </p:sp>
      <p:sp>
        <p:nvSpPr>
          <p:cNvPr id="9" name="Marcador de texto 11">
            <a:extLst>
              <a:ext uri="{FF2B5EF4-FFF2-40B4-BE49-F238E27FC236}">
                <a16:creationId xmlns:a16="http://schemas.microsoft.com/office/drawing/2014/main" id="{BA062DE7-2CC4-4B70-899E-B4A902F80B3E}"/>
              </a:ext>
            </a:extLst>
          </p:cNvPr>
          <p:cNvSpPr>
            <a:spLocks noGrp="1"/>
          </p:cNvSpPr>
          <p:nvPr>
            <p:ph type="body" sz="quarter" idx="14"/>
          </p:nvPr>
        </p:nvSpPr>
        <p:spPr>
          <a:xfrm>
            <a:off x="863401" y="300074"/>
            <a:ext cx="8976634" cy="477331"/>
          </a:xfrm>
        </p:spPr>
        <p:txBody>
          <a:bodyPr>
            <a:normAutofit/>
          </a:bodyPr>
          <a:lstStyle/>
          <a:p>
            <a:r>
              <a:rPr lang="es-419" dirty="0"/>
              <a:t>Como Superar las barreras del proceso creativo</a:t>
            </a:r>
          </a:p>
        </p:txBody>
      </p:sp>
    </p:spTree>
    <p:extLst>
      <p:ext uri="{BB962C8B-B14F-4D97-AF65-F5344CB8AC3E}">
        <p14:creationId xmlns:p14="http://schemas.microsoft.com/office/powerpoint/2010/main" val="4170784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7279C2AC-66F9-4C8F-929B-40A387D8CCE2}"/>
              </a:ext>
            </a:extLst>
          </p:cNvPr>
          <p:cNvSpPr>
            <a:spLocks noGrp="1"/>
          </p:cNvSpPr>
          <p:nvPr>
            <p:ph type="body" sz="quarter" idx="14"/>
          </p:nvPr>
        </p:nvSpPr>
        <p:spPr/>
        <p:txBody>
          <a:bodyPr>
            <a:normAutofit/>
          </a:bodyPr>
          <a:lstStyle/>
          <a:p>
            <a:r>
              <a:rPr lang="es-ES" sz="6000" dirty="0"/>
              <a:t>Actividad</a:t>
            </a:r>
            <a:endParaRPr lang="en-US" sz="6000" dirty="0"/>
          </a:p>
          <a:p>
            <a:pPr algn="ctr"/>
            <a:endParaRPr lang="es-PE" sz="6000" dirty="0"/>
          </a:p>
        </p:txBody>
      </p:sp>
    </p:spTree>
    <p:extLst>
      <p:ext uri="{BB962C8B-B14F-4D97-AF65-F5344CB8AC3E}">
        <p14:creationId xmlns:p14="http://schemas.microsoft.com/office/powerpoint/2010/main" val="18342650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texto 3">
            <a:extLst>
              <a:ext uri="{FF2B5EF4-FFF2-40B4-BE49-F238E27FC236}">
                <a16:creationId xmlns:a16="http://schemas.microsoft.com/office/drawing/2014/main" id="{8F55FCD9-E4B6-41A3-9D79-B84B72C05D00}"/>
              </a:ext>
            </a:extLst>
          </p:cNvPr>
          <p:cNvSpPr>
            <a:spLocks noGrp="1"/>
          </p:cNvSpPr>
          <p:nvPr>
            <p:ph type="body" sz="quarter" idx="16"/>
          </p:nvPr>
        </p:nvSpPr>
        <p:spPr/>
        <p:txBody>
          <a:bodyPr/>
          <a:lstStyle/>
          <a:p>
            <a:r>
              <a:rPr lang="es-419" dirty="0"/>
              <a:t>Exposición</a:t>
            </a:r>
          </a:p>
        </p:txBody>
      </p:sp>
      <p:sp>
        <p:nvSpPr>
          <p:cNvPr id="5" name="Marcador de texto 4">
            <a:extLst>
              <a:ext uri="{FF2B5EF4-FFF2-40B4-BE49-F238E27FC236}">
                <a16:creationId xmlns:a16="http://schemas.microsoft.com/office/drawing/2014/main" id="{1331F9ED-DAC5-40EE-9D51-D7B628018E58}"/>
              </a:ext>
            </a:extLst>
          </p:cNvPr>
          <p:cNvSpPr>
            <a:spLocks noGrp="1"/>
          </p:cNvSpPr>
          <p:nvPr>
            <p:ph type="body" sz="quarter" idx="18"/>
          </p:nvPr>
        </p:nvSpPr>
        <p:spPr>
          <a:xfrm>
            <a:off x="3597656" y="4074067"/>
            <a:ext cx="7578344" cy="2237833"/>
          </a:xfrm>
        </p:spPr>
        <p:txBody>
          <a:bodyPr>
            <a:normAutofit lnSpcReduction="10000"/>
          </a:bodyPr>
          <a:lstStyle/>
          <a:p>
            <a:pPr algn="just"/>
            <a:r>
              <a:rPr lang="es-PE" sz="1600" dirty="0"/>
              <a:t>Preparar una presentación en PPT que contenga lo siguiente:</a:t>
            </a:r>
          </a:p>
          <a:p>
            <a:pPr marL="342900" indent="-342900" algn="just">
              <a:buFont typeface="+mj-lt"/>
              <a:buAutoNum type="arabicPeriod"/>
            </a:pPr>
            <a:r>
              <a:rPr lang="es-PE" sz="1600" dirty="0"/>
              <a:t>Toma como ejemplo un objeto cotidiano como un gancho de ropa, un clip, lapicero, DNI, vaso, entre otros y propón 30 usos diferentes que le puedes dar al objeto </a:t>
            </a:r>
            <a:r>
              <a:rPr lang="es-PE" sz="1600" i="1" dirty="0">
                <a:solidFill>
                  <a:schemeClr val="bg1">
                    <a:lumMod val="65000"/>
                  </a:schemeClr>
                </a:solidFill>
              </a:rPr>
              <a:t>Ejemplo: un Zapato se puede usar como: macetero, mata mosca, cartuchera, como almohada, para Mantener las puertas abiertas, etc.</a:t>
            </a:r>
          </a:p>
          <a:p>
            <a:pPr marL="342900" indent="-342900" algn="just">
              <a:buFont typeface="+mj-lt"/>
              <a:buAutoNum type="arabicPeriod"/>
            </a:pPr>
            <a:r>
              <a:rPr lang="es-PE" sz="1600" dirty="0"/>
              <a:t>Indica como fue tu proceso creativo</a:t>
            </a:r>
          </a:p>
          <a:p>
            <a:pPr marL="342900" indent="-342900" algn="just">
              <a:buFont typeface="+mj-lt"/>
              <a:buAutoNum type="arabicPeriod"/>
            </a:pPr>
            <a:r>
              <a:rPr lang="es-PE" sz="1600" dirty="0"/>
              <a:t>Cuáles fueron las barreras creativas que se te presentaron durante la realización del ejercicio y como hiciste para superarlas.</a:t>
            </a:r>
          </a:p>
        </p:txBody>
      </p:sp>
      <p:sp>
        <p:nvSpPr>
          <p:cNvPr id="3" name="Marcador de texto 2">
            <a:extLst>
              <a:ext uri="{FF2B5EF4-FFF2-40B4-BE49-F238E27FC236}">
                <a16:creationId xmlns:a16="http://schemas.microsoft.com/office/drawing/2014/main" id="{B17DFAE3-5A07-452F-9CD4-0FB90B87FC25}"/>
              </a:ext>
            </a:extLst>
          </p:cNvPr>
          <p:cNvSpPr>
            <a:spLocks noGrp="1"/>
          </p:cNvSpPr>
          <p:nvPr>
            <p:ph type="body" sz="quarter" idx="14"/>
          </p:nvPr>
        </p:nvSpPr>
        <p:spPr/>
        <p:txBody>
          <a:bodyPr/>
          <a:lstStyle/>
          <a:p>
            <a:r>
              <a:rPr lang="es-419" dirty="0"/>
              <a:t>Actividad</a:t>
            </a:r>
          </a:p>
        </p:txBody>
      </p:sp>
      <p:sp>
        <p:nvSpPr>
          <p:cNvPr id="6" name="Marcador de texto 5">
            <a:extLst>
              <a:ext uri="{FF2B5EF4-FFF2-40B4-BE49-F238E27FC236}">
                <a16:creationId xmlns:a16="http://schemas.microsoft.com/office/drawing/2014/main" id="{C961A66D-B63D-49A4-9066-6201BDBD5C81}"/>
              </a:ext>
            </a:extLst>
          </p:cNvPr>
          <p:cNvSpPr>
            <a:spLocks noGrp="1"/>
          </p:cNvSpPr>
          <p:nvPr>
            <p:ph type="body" sz="quarter" idx="26"/>
          </p:nvPr>
        </p:nvSpPr>
        <p:spPr/>
        <p:txBody>
          <a:bodyPr/>
          <a:lstStyle/>
          <a:p>
            <a:r>
              <a:rPr lang="es-419" dirty="0"/>
              <a:t>Pensamiento creativo para la Innovación</a:t>
            </a:r>
          </a:p>
        </p:txBody>
      </p:sp>
    </p:spTree>
    <p:extLst>
      <p:ext uri="{BB962C8B-B14F-4D97-AF65-F5344CB8AC3E}">
        <p14:creationId xmlns:p14="http://schemas.microsoft.com/office/powerpoint/2010/main" val="33205277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7279C2AC-66F9-4C8F-929B-40A387D8CCE2}"/>
              </a:ext>
            </a:extLst>
          </p:cNvPr>
          <p:cNvSpPr>
            <a:spLocks noGrp="1"/>
          </p:cNvSpPr>
          <p:nvPr>
            <p:ph type="body" sz="quarter" idx="14"/>
          </p:nvPr>
        </p:nvSpPr>
        <p:spPr/>
        <p:txBody>
          <a:bodyPr>
            <a:normAutofit/>
          </a:bodyPr>
          <a:lstStyle/>
          <a:p>
            <a:r>
              <a:rPr lang="es-ES" sz="6000" dirty="0"/>
              <a:t>¡Gracias!</a:t>
            </a:r>
            <a:endParaRPr lang="en-US" sz="6000" dirty="0"/>
          </a:p>
          <a:p>
            <a:pPr algn="ctr"/>
            <a:endParaRPr lang="es-PE" sz="6000" dirty="0"/>
          </a:p>
        </p:txBody>
      </p:sp>
    </p:spTree>
    <p:extLst>
      <p:ext uri="{BB962C8B-B14F-4D97-AF65-F5344CB8AC3E}">
        <p14:creationId xmlns:p14="http://schemas.microsoft.com/office/powerpoint/2010/main" val="32038466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7273257F-D179-0F4C-B01F-BB2035DAEC54}"/>
              </a:ext>
            </a:extLst>
          </p:cNvPr>
          <p:cNvSpPr>
            <a:spLocks noGrp="1"/>
          </p:cNvSpPr>
          <p:nvPr>
            <p:ph type="body" sz="quarter" idx="14"/>
          </p:nvPr>
        </p:nvSpPr>
        <p:spPr>
          <a:xfrm>
            <a:off x="2910984" y="1801953"/>
            <a:ext cx="8635022" cy="1890241"/>
          </a:xfrm>
        </p:spPr>
        <p:txBody>
          <a:bodyPr vert="horz" lIns="0" tIns="0" rIns="0" bIns="0" rtlCol="0" anchor="t">
            <a:noAutofit/>
          </a:bodyPr>
          <a:lstStyle/>
          <a:p>
            <a:pPr>
              <a:spcBef>
                <a:spcPts val="1200"/>
              </a:spcBef>
            </a:pPr>
            <a:r>
              <a:rPr lang="es-PE" dirty="0">
                <a:latin typeface="Stag Book"/>
                <a:cs typeface="Arial"/>
              </a:rPr>
              <a:t>Logro de Aprendizaje N</a:t>
            </a:r>
            <a:r>
              <a:rPr lang="es-PE" sz="4000" spc="0" dirty="0">
                <a:latin typeface="Stag Book"/>
                <a:cs typeface="Arial"/>
              </a:rPr>
              <a:t>°3</a:t>
            </a:r>
            <a:r>
              <a:rPr lang="es-PE" dirty="0">
                <a:latin typeface="Stag Book"/>
                <a:cs typeface="Arial"/>
              </a:rPr>
              <a:t>:</a:t>
            </a:r>
            <a:endParaRPr lang="es-PE" sz="4000" spc="0" dirty="0">
              <a:latin typeface="Stag Book"/>
              <a:cs typeface="Arial"/>
            </a:endParaRPr>
          </a:p>
          <a:p>
            <a:r>
              <a:rPr lang="es-PE" dirty="0">
                <a:latin typeface="Stag Book"/>
                <a:cs typeface="Arial"/>
              </a:rPr>
              <a:t>Analiza el proceso creativo y sus elementos constitutivos.</a:t>
            </a:r>
            <a:endParaRPr lang="es-ES" sz="4000" spc="0" dirty="0">
              <a:latin typeface="Stag Book"/>
              <a:cs typeface="Arial"/>
            </a:endParaRPr>
          </a:p>
        </p:txBody>
      </p:sp>
    </p:spTree>
    <p:extLst>
      <p:ext uri="{BB962C8B-B14F-4D97-AF65-F5344CB8AC3E}">
        <p14:creationId xmlns:p14="http://schemas.microsoft.com/office/powerpoint/2010/main" val="28669219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69470D82-C3C2-4243-B13D-0D81D2A1113E}"/>
              </a:ext>
            </a:extLst>
          </p:cNvPr>
          <p:cNvSpPr>
            <a:spLocks noGrp="1"/>
          </p:cNvSpPr>
          <p:nvPr>
            <p:ph type="body" sz="quarter" idx="14"/>
          </p:nvPr>
        </p:nvSpPr>
        <p:spPr>
          <a:xfrm>
            <a:off x="853584" y="1538759"/>
            <a:ext cx="9436828" cy="1890241"/>
          </a:xfrm>
        </p:spPr>
        <p:txBody>
          <a:bodyPr>
            <a:normAutofit lnSpcReduction="10000"/>
          </a:bodyPr>
          <a:lstStyle/>
          <a:p>
            <a:pPr>
              <a:lnSpc>
                <a:spcPct val="100000"/>
              </a:lnSpc>
            </a:pPr>
            <a:r>
              <a:rPr lang="es-PE" sz="4000" spc="0" dirty="0"/>
              <a:t>TEMA 3:</a:t>
            </a:r>
            <a:r>
              <a:rPr lang="en-US" sz="4000" spc="0" dirty="0"/>
              <a:t> </a:t>
            </a:r>
          </a:p>
          <a:p>
            <a:pPr>
              <a:lnSpc>
                <a:spcPct val="100000"/>
              </a:lnSpc>
            </a:pPr>
            <a:r>
              <a:rPr lang="es-PE" sz="4000" spc="0" dirty="0"/>
              <a:t>Proceso creativo y sus elementos constitutivos</a:t>
            </a:r>
          </a:p>
        </p:txBody>
      </p:sp>
      <p:sp>
        <p:nvSpPr>
          <p:cNvPr id="5" name="Rectángulo 4">
            <a:extLst>
              <a:ext uri="{FF2B5EF4-FFF2-40B4-BE49-F238E27FC236}">
                <a16:creationId xmlns:a16="http://schemas.microsoft.com/office/drawing/2014/main" id="{079F80E9-C8D2-8B42-B481-B910D99A780C}"/>
              </a:ext>
            </a:extLst>
          </p:cNvPr>
          <p:cNvSpPr/>
          <p:nvPr/>
        </p:nvSpPr>
        <p:spPr>
          <a:xfrm>
            <a:off x="853584" y="4340670"/>
            <a:ext cx="8561879" cy="1754326"/>
          </a:xfrm>
          <a:prstGeom prst="rect">
            <a:avLst/>
          </a:prstGeom>
        </p:spPr>
        <p:txBody>
          <a:bodyPr wrap="square" lIns="91440" tIns="45720" rIns="91440" bIns="45720" anchor="t">
            <a:spAutoFit/>
          </a:bodyPr>
          <a:lstStyle/>
          <a:p>
            <a:endParaRPr lang="en-US" b="1" kern="1600" dirty="0">
              <a:solidFill>
                <a:schemeClr val="bg1"/>
              </a:solidFill>
              <a:latin typeface="Arial" panose="020B0604020202020204" pitchFamily="34" charset="0"/>
              <a:cs typeface="Arial" panose="020B0604020202020204" pitchFamily="34" charset="0"/>
            </a:endParaRPr>
          </a:p>
          <a:p>
            <a:endParaRPr lang="en-US" kern="1600" dirty="0">
              <a:solidFill>
                <a:schemeClr val="bg1"/>
              </a:solidFill>
              <a:latin typeface="Arial" panose="020B0604020202020204" pitchFamily="34" charset="0"/>
              <a:cs typeface="Arial" panose="020B0604020202020204" pitchFamily="34" charset="0"/>
            </a:endParaRPr>
          </a:p>
          <a:p>
            <a:r>
              <a:rPr lang="en-US" b="1" kern="1600" dirty="0">
                <a:solidFill>
                  <a:schemeClr val="bg1"/>
                </a:solidFill>
                <a:latin typeface="Stag Book" panose="02000503060000020004" pitchFamily="2" charset="77"/>
                <a:cs typeface="Arial" panose="020B0604020202020204" pitchFamily="34" charset="0"/>
              </a:rPr>
              <a:t>SUBTEMAS:</a:t>
            </a:r>
          </a:p>
          <a:p>
            <a:pPr marL="285750" lvl="0" indent="-285750">
              <a:buFont typeface="Arial" panose="020B0604020202020204" pitchFamily="34" charset="0"/>
              <a:buChar char="•"/>
            </a:pPr>
            <a:r>
              <a:rPr lang="es-PE" kern="1600" dirty="0">
                <a:solidFill>
                  <a:schemeClr val="bg1"/>
                </a:solidFill>
                <a:latin typeface="Stag Book"/>
                <a:cs typeface="Arial"/>
              </a:rPr>
              <a:t>Concepto del Proceso Creativo</a:t>
            </a:r>
          </a:p>
          <a:p>
            <a:pPr marL="285750" lvl="0" indent="-285750">
              <a:buFont typeface="Arial" panose="020B0604020202020204" pitchFamily="34" charset="0"/>
              <a:buChar char="•"/>
            </a:pPr>
            <a:r>
              <a:rPr lang="es-PE" kern="1600" dirty="0">
                <a:solidFill>
                  <a:schemeClr val="bg1"/>
                </a:solidFill>
                <a:latin typeface="Stag Book"/>
                <a:cs typeface="Arial"/>
              </a:rPr>
              <a:t>Elementos  del Proceso Creativo</a:t>
            </a:r>
          </a:p>
          <a:p>
            <a:pPr marL="285750" lvl="0" indent="-285750">
              <a:buFont typeface="Arial" panose="020B0604020202020204" pitchFamily="34" charset="0"/>
              <a:buChar char="•"/>
            </a:pPr>
            <a:r>
              <a:rPr lang="es-PE" kern="1600" dirty="0">
                <a:solidFill>
                  <a:schemeClr val="bg1"/>
                </a:solidFill>
                <a:latin typeface="Stag Book"/>
                <a:cs typeface="Arial"/>
              </a:rPr>
              <a:t>Barreras de la creatividad</a:t>
            </a:r>
          </a:p>
        </p:txBody>
      </p:sp>
    </p:spTree>
    <p:extLst>
      <p:ext uri="{BB962C8B-B14F-4D97-AF65-F5344CB8AC3E}">
        <p14:creationId xmlns:p14="http://schemas.microsoft.com/office/powerpoint/2010/main" val="10264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Marcador de texto 11">
            <a:extLst>
              <a:ext uri="{FF2B5EF4-FFF2-40B4-BE49-F238E27FC236}">
                <a16:creationId xmlns:a16="http://schemas.microsoft.com/office/drawing/2014/main" id="{0ECD4678-FA5D-4556-85D5-E40F84DDA216}"/>
              </a:ext>
            </a:extLst>
          </p:cNvPr>
          <p:cNvSpPr>
            <a:spLocks noGrp="1"/>
          </p:cNvSpPr>
          <p:nvPr>
            <p:ph type="body" sz="quarter" idx="14"/>
          </p:nvPr>
        </p:nvSpPr>
        <p:spPr>
          <a:xfrm>
            <a:off x="453969" y="1187179"/>
            <a:ext cx="8976634" cy="477331"/>
          </a:xfrm>
        </p:spPr>
        <p:txBody>
          <a:bodyPr>
            <a:normAutofit/>
          </a:bodyPr>
          <a:lstStyle/>
          <a:p>
            <a:r>
              <a:rPr lang="es-419" dirty="0"/>
              <a:t>Proceso creativo</a:t>
            </a:r>
          </a:p>
        </p:txBody>
      </p:sp>
      <p:sp>
        <p:nvSpPr>
          <p:cNvPr id="15" name="Marcador de texto 14">
            <a:extLst>
              <a:ext uri="{FF2B5EF4-FFF2-40B4-BE49-F238E27FC236}">
                <a16:creationId xmlns:a16="http://schemas.microsoft.com/office/drawing/2014/main" id="{5053E30B-2611-4BD5-8DE5-2969E4ED4637}"/>
              </a:ext>
            </a:extLst>
          </p:cNvPr>
          <p:cNvSpPr>
            <a:spLocks noGrp="1"/>
          </p:cNvSpPr>
          <p:nvPr>
            <p:ph type="body" sz="quarter" idx="26"/>
          </p:nvPr>
        </p:nvSpPr>
        <p:spPr/>
        <p:txBody>
          <a:bodyPr/>
          <a:lstStyle/>
          <a:p>
            <a:r>
              <a:rPr lang="es-419" dirty="0"/>
              <a:t>Pensamiento Creativo para la Innovación</a:t>
            </a:r>
          </a:p>
        </p:txBody>
      </p:sp>
      <p:pic>
        <p:nvPicPr>
          <p:cNvPr id="16" name="Picture 4" descr="Construyendo el proceso creativo del diseño gráfico | Vector Gratis">
            <a:extLst>
              <a:ext uri="{FF2B5EF4-FFF2-40B4-BE49-F238E27FC236}">
                <a16:creationId xmlns:a16="http://schemas.microsoft.com/office/drawing/2014/main" id="{26FEAC71-A714-460F-B79A-832E3F485AC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0839" b="7129"/>
          <a:stretch/>
        </p:blipFill>
        <p:spPr bwMode="auto">
          <a:xfrm>
            <a:off x="130408" y="1892507"/>
            <a:ext cx="5060290" cy="4151086"/>
          </a:xfrm>
          <a:prstGeom prst="rect">
            <a:avLst/>
          </a:prstGeom>
          <a:noFill/>
          <a:extLst>
            <a:ext uri="{909E8E84-426E-40DD-AFC4-6F175D3DCCD1}">
              <a14:hiddenFill xmlns:a14="http://schemas.microsoft.com/office/drawing/2010/main">
                <a:solidFill>
                  <a:srgbClr val="FFFFFF"/>
                </a:solidFill>
              </a14:hiddenFill>
            </a:ext>
          </a:extLst>
        </p:spPr>
      </p:pic>
      <p:sp>
        <p:nvSpPr>
          <p:cNvPr id="17" name="Rectángulo 16">
            <a:extLst>
              <a:ext uri="{FF2B5EF4-FFF2-40B4-BE49-F238E27FC236}">
                <a16:creationId xmlns:a16="http://schemas.microsoft.com/office/drawing/2014/main" id="{91151951-00DD-454B-A8F2-8BF952C609CD}"/>
              </a:ext>
            </a:extLst>
          </p:cNvPr>
          <p:cNvSpPr/>
          <p:nvPr/>
        </p:nvSpPr>
        <p:spPr>
          <a:xfrm>
            <a:off x="5363570" y="2386355"/>
            <a:ext cx="6396132" cy="2723823"/>
          </a:xfrm>
          <a:prstGeom prst="rect">
            <a:avLst/>
          </a:prstGeom>
        </p:spPr>
        <p:txBody>
          <a:bodyPr wrap="square">
            <a:spAutoFit/>
          </a:bodyPr>
          <a:lstStyle/>
          <a:p>
            <a:pPr algn="just"/>
            <a:r>
              <a:rPr lang="es-PE" sz="1900" dirty="0">
                <a:solidFill>
                  <a:srgbClr val="404040"/>
                </a:solidFill>
                <a:latin typeface="Arial" panose="020B0604020202020204" pitchFamily="34" charset="0"/>
                <a:cs typeface="Arial" panose="020B0604020202020204" pitchFamily="34" charset="0"/>
              </a:rPr>
              <a:t>El proceso creativo es un conjunto de etapas ordenadas, las cuales, mediante el ejercicio de cada una de ellas, podremos desarrollar el pensamiento creativo.  </a:t>
            </a:r>
          </a:p>
          <a:p>
            <a:pPr algn="just"/>
            <a:endParaRPr lang="es-PE" sz="1900" dirty="0">
              <a:solidFill>
                <a:srgbClr val="404040"/>
              </a:solidFill>
              <a:latin typeface="Arial" panose="020B0604020202020204" pitchFamily="34" charset="0"/>
              <a:cs typeface="Arial" panose="020B0604020202020204" pitchFamily="34" charset="0"/>
            </a:endParaRPr>
          </a:p>
          <a:p>
            <a:pPr algn="just"/>
            <a:r>
              <a:rPr lang="es-PE" sz="1900" dirty="0">
                <a:solidFill>
                  <a:srgbClr val="404040"/>
                </a:solidFill>
                <a:latin typeface="Arial" panose="020B0604020202020204" pitchFamily="34" charset="0"/>
                <a:cs typeface="Arial" panose="020B0604020202020204" pitchFamily="34" charset="0"/>
              </a:rPr>
              <a:t>A lo largo del estudio de la creatividad, diversos autores han estudiado la forma en que el cerebro genera ideas, sin embargo, lo que es un hecho, es que, la creatividad puede solucionar problemas dependiendo de la dedicación y esfuerzo que se tenga en el problema. </a:t>
            </a:r>
            <a:endParaRPr lang="en-US" sz="19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52187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animEffect transition="in" filter="fade">
                                      <p:cBhvr>
                                        <p:cTn id="7" dur="500"/>
                                        <p:tgtEl>
                                          <p:spTgt spid="1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7">
                                            <p:txEl>
                                              <p:pRg st="2" end="2"/>
                                            </p:txEl>
                                          </p:spTgt>
                                        </p:tgtEl>
                                        <p:attrNameLst>
                                          <p:attrName>style.visibility</p:attrName>
                                        </p:attrNameLst>
                                      </p:cBhvr>
                                      <p:to>
                                        <p:strVal val="visible"/>
                                      </p:to>
                                    </p:set>
                                    <p:animEffect transition="in" filter="fade">
                                      <p:cBhvr>
                                        <p:cTn id="12" dur="500"/>
                                        <p:tgtEl>
                                          <p:spTgt spid="1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Marcador de texto 11">
            <a:extLst>
              <a:ext uri="{FF2B5EF4-FFF2-40B4-BE49-F238E27FC236}">
                <a16:creationId xmlns:a16="http://schemas.microsoft.com/office/drawing/2014/main" id="{0ECD4678-FA5D-4556-85D5-E40F84DDA216}"/>
              </a:ext>
            </a:extLst>
          </p:cNvPr>
          <p:cNvSpPr>
            <a:spLocks noGrp="1"/>
          </p:cNvSpPr>
          <p:nvPr>
            <p:ph type="body" sz="quarter" idx="14"/>
          </p:nvPr>
        </p:nvSpPr>
        <p:spPr>
          <a:xfrm>
            <a:off x="453969" y="1187179"/>
            <a:ext cx="8976634" cy="477331"/>
          </a:xfrm>
        </p:spPr>
        <p:txBody>
          <a:bodyPr>
            <a:normAutofit/>
          </a:bodyPr>
          <a:lstStyle/>
          <a:p>
            <a:r>
              <a:rPr lang="es-419" dirty="0"/>
              <a:t>Elementos del Proceso creativo</a:t>
            </a:r>
          </a:p>
        </p:txBody>
      </p:sp>
      <p:sp>
        <p:nvSpPr>
          <p:cNvPr id="15" name="Marcador de texto 14">
            <a:extLst>
              <a:ext uri="{FF2B5EF4-FFF2-40B4-BE49-F238E27FC236}">
                <a16:creationId xmlns:a16="http://schemas.microsoft.com/office/drawing/2014/main" id="{5053E30B-2611-4BD5-8DE5-2969E4ED4637}"/>
              </a:ext>
            </a:extLst>
          </p:cNvPr>
          <p:cNvSpPr>
            <a:spLocks noGrp="1"/>
          </p:cNvSpPr>
          <p:nvPr>
            <p:ph type="body" sz="quarter" idx="26"/>
          </p:nvPr>
        </p:nvSpPr>
        <p:spPr/>
        <p:txBody>
          <a:bodyPr/>
          <a:lstStyle/>
          <a:p>
            <a:r>
              <a:rPr lang="es-419" dirty="0"/>
              <a:t>Pensamiento Creativo para la Innovación</a:t>
            </a:r>
          </a:p>
        </p:txBody>
      </p:sp>
      <p:pic>
        <p:nvPicPr>
          <p:cNvPr id="6" name="Picture 2" descr="Qué pasos sigue una idea? El proceso creativo. - Góbalo - Blog">
            <a:extLst>
              <a:ext uri="{FF2B5EF4-FFF2-40B4-BE49-F238E27FC236}">
                <a16:creationId xmlns:a16="http://schemas.microsoft.com/office/drawing/2014/main" id="{8B988B33-2A00-4A94-8446-D8A217BE91D7}"/>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39788" y="1937637"/>
            <a:ext cx="10816317" cy="4804248"/>
          </a:xfrm>
          <a:prstGeom prst="rect">
            <a:avLst/>
          </a:prstGeom>
          <a:noFill/>
          <a:extLst>
            <a:ext uri="{909E8E84-426E-40DD-AFC4-6F175D3DCCD1}">
              <a14:hiddenFill xmlns:a14="http://schemas.microsoft.com/office/drawing/2010/main">
                <a:solidFill>
                  <a:srgbClr val="FFFFFF"/>
                </a:solidFill>
              </a14:hiddenFill>
            </a:ext>
          </a:extLst>
        </p:spPr>
      </p:pic>
      <p:sp>
        <p:nvSpPr>
          <p:cNvPr id="7" name="CuadroTexto 6">
            <a:extLst>
              <a:ext uri="{FF2B5EF4-FFF2-40B4-BE49-F238E27FC236}">
                <a16:creationId xmlns:a16="http://schemas.microsoft.com/office/drawing/2014/main" id="{BD9726D1-24A5-442E-AF24-6CB2A810F713}"/>
              </a:ext>
            </a:extLst>
          </p:cNvPr>
          <p:cNvSpPr txBox="1"/>
          <p:nvPr/>
        </p:nvSpPr>
        <p:spPr>
          <a:xfrm>
            <a:off x="1013552" y="4704202"/>
            <a:ext cx="1079653" cy="646331"/>
          </a:xfrm>
          <a:prstGeom prst="rect">
            <a:avLst/>
          </a:prstGeom>
          <a:solidFill>
            <a:schemeClr val="bg1"/>
          </a:solidFill>
        </p:spPr>
        <p:txBody>
          <a:bodyPr wrap="square" rtlCol="0">
            <a:spAutoFit/>
          </a:bodyPr>
          <a:lstStyle/>
          <a:p>
            <a:pPr algn="ctr"/>
            <a:r>
              <a:rPr lang="es-419" dirty="0"/>
              <a:t>Define el Problema</a:t>
            </a:r>
          </a:p>
        </p:txBody>
      </p:sp>
      <p:sp>
        <p:nvSpPr>
          <p:cNvPr id="8" name="CuadroTexto 7">
            <a:extLst>
              <a:ext uri="{FF2B5EF4-FFF2-40B4-BE49-F238E27FC236}">
                <a16:creationId xmlns:a16="http://schemas.microsoft.com/office/drawing/2014/main" id="{9A09355C-1A3E-4228-914B-C053F7B586BF}"/>
              </a:ext>
            </a:extLst>
          </p:cNvPr>
          <p:cNvSpPr txBox="1"/>
          <p:nvPr/>
        </p:nvSpPr>
        <p:spPr>
          <a:xfrm>
            <a:off x="2399839" y="1961001"/>
            <a:ext cx="2095041" cy="646331"/>
          </a:xfrm>
          <a:prstGeom prst="rect">
            <a:avLst/>
          </a:prstGeom>
          <a:solidFill>
            <a:schemeClr val="bg1"/>
          </a:solidFill>
        </p:spPr>
        <p:txBody>
          <a:bodyPr wrap="square" rtlCol="0">
            <a:spAutoFit/>
          </a:bodyPr>
          <a:lstStyle/>
          <a:p>
            <a:pPr algn="ctr"/>
            <a:r>
              <a:rPr lang="es-419" dirty="0"/>
              <a:t>Recolección de Información</a:t>
            </a:r>
          </a:p>
        </p:txBody>
      </p:sp>
      <p:sp>
        <p:nvSpPr>
          <p:cNvPr id="9" name="CuadroTexto 8">
            <a:extLst>
              <a:ext uri="{FF2B5EF4-FFF2-40B4-BE49-F238E27FC236}">
                <a16:creationId xmlns:a16="http://schemas.microsoft.com/office/drawing/2014/main" id="{D78B9610-C5AB-4A44-A2A4-38A73F4456D8}"/>
              </a:ext>
            </a:extLst>
          </p:cNvPr>
          <p:cNvSpPr txBox="1"/>
          <p:nvPr/>
        </p:nvSpPr>
        <p:spPr>
          <a:xfrm>
            <a:off x="4579344" y="5033456"/>
            <a:ext cx="1303664" cy="646331"/>
          </a:xfrm>
          <a:prstGeom prst="rect">
            <a:avLst/>
          </a:prstGeom>
          <a:solidFill>
            <a:schemeClr val="bg1"/>
          </a:solidFill>
        </p:spPr>
        <p:txBody>
          <a:bodyPr wrap="square" rtlCol="0">
            <a:spAutoFit/>
          </a:bodyPr>
          <a:lstStyle/>
          <a:p>
            <a:pPr algn="ctr"/>
            <a:r>
              <a:rPr lang="es-419" dirty="0"/>
              <a:t>Presentar tus ideas</a:t>
            </a:r>
          </a:p>
        </p:txBody>
      </p:sp>
      <p:sp>
        <p:nvSpPr>
          <p:cNvPr id="10" name="CuadroTexto 9">
            <a:extLst>
              <a:ext uri="{FF2B5EF4-FFF2-40B4-BE49-F238E27FC236}">
                <a16:creationId xmlns:a16="http://schemas.microsoft.com/office/drawing/2014/main" id="{27BED23A-1610-4D1E-BC2A-EB82C5DA1FFC}"/>
              </a:ext>
            </a:extLst>
          </p:cNvPr>
          <p:cNvSpPr txBox="1"/>
          <p:nvPr/>
        </p:nvSpPr>
        <p:spPr>
          <a:xfrm>
            <a:off x="6308994" y="5646736"/>
            <a:ext cx="1590100" cy="646331"/>
          </a:xfrm>
          <a:prstGeom prst="rect">
            <a:avLst/>
          </a:prstGeom>
          <a:solidFill>
            <a:schemeClr val="bg1"/>
          </a:solidFill>
        </p:spPr>
        <p:txBody>
          <a:bodyPr wrap="square" rtlCol="0">
            <a:spAutoFit/>
          </a:bodyPr>
          <a:lstStyle/>
          <a:p>
            <a:pPr algn="ctr"/>
            <a:r>
              <a:rPr lang="es-419" dirty="0"/>
              <a:t>Mejora tu diseño</a:t>
            </a:r>
          </a:p>
        </p:txBody>
      </p:sp>
      <p:sp>
        <p:nvSpPr>
          <p:cNvPr id="11" name="CuadroTexto 10">
            <a:extLst>
              <a:ext uri="{FF2B5EF4-FFF2-40B4-BE49-F238E27FC236}">
                <a16:creationId xmlns:a16="http://schemas.microsoft.com/office/drawing/2014/main" id="{448DF576-5825-4BCF-8ED2-214F11627AD4}"/>
              </a:ext>
            </a:extLst>
          </p:cNvPr>
          <p:cNvSpPr txBox="1"/>
          <p:nvPr/>
        </p:nvSpPr>
        <p:spPr>
          <a:xfrm>
            <a:off x="8422401" y="2394926"/>
            <a:ext cx="1206341" cy="923330"/>
          </a:xfrm>
          <a:prstGeom prst="rect">
            <a:avLst/>
          </a:prstGeom>
          <a:solidFill>
            <a:schemeClr val="bg1"/>
          </a:solidFill>
        </p:spPr>
        <p:txBody>
          <a:bodyPr wrap="square" rtlCol="0">
            <a:spAutoFit/>
          </a:bodyPr>
          <a:lstStyle/>
          <a:p>
            <a:pPr algn="ctr"/>
            <a:r>
              <a:rPr lang="es-419" dirty="0"/>
              <a:t>Lluvia de ideas y Análisis</a:t>
            </a:r>
          </a:p>
        </p:txBody>
      </p:sp>
      <p:sp>
        <p:nvSpPr>
          <p:cNvPr id="13" name="CuadroTexto 12">
            <a:extLst>
              <a:ext uri="{FF2B5EF4-FFF2-40B4-BE49-F238E27FC236}">
                <a16:creationId xmlns:a16="http://schemas.microsoft.com/office/drawing/2014/main" id="{CBE4B972-CF13-47BF-9B3B-4C436942E79F}"/>
              </a:ext>
            </a:extLst>
          </p:cNvPr>
          <p:cNvSpPr txBox="1"/>
          <p:nvPr/>
        </p:nvSpPr>
        <p:spPr>
          <a:xfrm>
            <a:off x="10303984" y="4704202"/>
            <a:ext cx="1252251" cy="646331"/>
          </a:xfrm>
          <a:prstGeom prst="rect">
            <a:avLst/>
          </a:prstGeom>
          <a:solidFill>
            <a:schemeClr val="bg1"/>
          </a:solidFill>
        </p:spPr>
        <p:txBody>
          <a:bodyPr wrap="square" rtlCol="0">
            <a:spAutoFit/>
          </a:bodyPr>
          <a:lstStyle/>
          <a:p>
            <a:pPr algn="ctr"/>
            <a:r>
              <a:rPr lang="es-419" dirty="0"/>
              <a:t>Desarrollar Soluciones</a:t>
            </a:r>
          </a:p>
        </p:txBody>
      </p:sp>
    </p:spTree>
    <p:extLst>
      <p:ext uri="{BB962C8B-B14F-4D97-AF65-F5344CB8AC3E}">
        <p14:creationId xmlns:p14="http://schemas.microsoft.com/office/powerpoint/2010/main" val="5454659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Marcador de texto 11">
            <a:extLst>
              <a:ext uri="{FF2B5EF4-FFF2-40B4-BE49-F238E27FC236}">
                <a16:creationId xmlns:a16="http://schemas.microsoft.com/office/drawing/2014/main" id="{0ECD4678-FA5D-4556-85D5-E40F84DDA216}"/>
              </a:ext>
            </a:extLst>
          </p:cNvPr>
          <p:cNvSpPr>
            <a:spLocks noGrp="1"/>
          </p:cNvSpPr>
          <p:nvPr>
            <p:ph type="body" sz="quarter" idx="14"/>
          </p:nvPr>
        </p:nvSpPr>
        <p:spPr>
          <a:xfrm>
            <a:off x="453969" y="1187179"/>
            <a:ext cx="8976634" cy="477331"/>
          </a:xfrm>
        </p:spPr>
        <p:txBody>
          <a:bodyPr>
            <a:normAutofit/>
          </a:bodyPr>
          <a:lstStyle/>
          <a:p>
            <a:r>
              <a:rPr lang="es-419" dirty="0"/>
              <a:t>Elementos del Proceso creativo</a:t>
            </a:r>
          </a:p>
        </p:txBody>
      </p:sp>
      <p:sp>
        <p:nvSpPr>
          <p:cNvPr id="15" name="Marcador de texto 14">
            <a:extLst>
              <a:ext uri="{FF2B5EF4-FFF2-40B4-BE49-F238E27FC236}">
                <a16:creationId xmlns:a16="http://schemas.microsoft.com/office/drawing/2014/main" id="{5053E30B-2611-4BD5-8DE5-2969E4ED4637}"/>
              </a:ext>
            </a:extLst>
          </p:cNvPr>
          <p:cNvSpPr>
            <a:spLocks noGrp="1"/>
          </p:cNvSpPr>
          <p:nvPr>
            <p:ph type="body" sz="quarter" idx="26"/>
          </p:nvPr>
        </p:nvSpPr>
        <p:spPr/>
        <p:txBody>
          <a:bodyPr/>
          <a:lstStyle/>
          <a:p>
            <a:r>
              <a:rPr lang="es-419" dirty="0"/>
              <a:t>Pensamiento Creativo para la Innovación</a:t>
            </a:r>
          </a:p>
        </p:txBody>
      </p:sp>
      <p:sp>
        <p:nvSpPr>
          <p:cNvPr id="14" name="CuadroTexto 13">
            <a:extLst>
              <a:ext uri="{FF2B5EF4-FFF2-40B4-BE49-F238E27FC236}">
                <a16:creationId xmlns:a16="http://schemas.microsoft.com/office/drawing/2014/main" id="{74C9427A-8412-4F08-8571-3F6780E4421C}"/>
              </a:ext>
            </a:extLst>
          </p:cNvPr>
          <p:cNvSpPr txBox="1"/>
          <p:nvPr/>
        </p:nvSpPr>
        <p:spPr>
          <a:xfrm>
            <a:off x="208128" y="1826357"/>
            <a:ext cx="11583537" cy="369332"/>
          </a:xfrm>
          <a:prstGeom prst="rect">
            <a:avLst/>
          </a:prstGeom>
          <a:noFill/>
        </p:spPr>
        <p:txBody>
          <a:bodyPr wrap="square">
            <a:spAutoFit/>
          </a:bodyPr>
          <a:lstStyle/>
          <a:p>
            <a:pPr marL="228600" algn="just"/>
            <a:r>
              <a:rPr lang="es-E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Varios autores han propuesto diversas etapas, las cuales expondremos a continuación:</a:t>
            </a:r>
            <a:endParaRPr lang="es-419"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endParaRPr>
          </a:p>
        </p:txBody>
      </p:sp>
      <p:graphicFrame>
        <p:nvGraphicFramePr>
          <p:cNvPr id="3" name="Tabla 2">
            <a:extLst>
              <a:ext uri="{FF2B5EF4-FFF2-40B4-BE49-F238E27FC236}">
                <a16:creationId xmlns:a16="http://schemas.microsoft.com/office/drawing/2014/main" id="{35A89A56-A7A1-4AE7-87FA-7A2929C6FFB2}"/>
              </a:ext>
            </a:extLst>
          </p:cNvPr>
          <p:cNvGraphicFramePr/>
          <p:nvPr>
            <p:extLst>
              <p:ext uri="{D42A27DB-BD31-4B8C-83A1-F6EECF244321}">
                <p14:modId xmlns:p14="http://schemas.microsoft.com/office/powerpoint/2010/main" val="2969135193"/>
              </p:ext>
            </p:extLst>
          </p:nvPr>
        </p:nvGraphicFramePr>
        <p:xfrm>
          <a:off x="555388" y="2473949"/>
          <a:ext cx="10321878" cy="3967794"/>
        </p:xfrm>
        <a:graphic>
          <a:graphicData uri="http://schemas.openxmlformats.org/drawingml/2006/table">
            <a:tbl>
              <a:tblPr firstRow="1" bandRow="1">
                <a:tableStyleId>{5C22544A-7EE6-4342-B048-85BDC9FD1C3A}</a:tableStyleId>
              </a:tblPr>
              <a:tblGrid>
                <a:gridCol w="3087631">
                  <a:extLst>
                    <a:ext uri="{9D8B030D-6E8A-4147-A177-3AD203B41FA5}">
                      <a16:colId xmlns:a16="http://schemas.microsoft.com/office/drawing/2014/main" val="580601351"/>
                    </a:ext>
                  </a:extLst>
                </a:gridCol>
                <a:gridCol w="7234247">
                  <a:extLst>
                    <a:ext uri="{9D8B030D-6E8A-4147-A177-3AD203B41FA5}">
                      <a16:colId xmlns:a16="http://schemas.microsoft.com/office/drawing/2014/main" val="600034939"/>
                    </a:ext>
                  </a:extLst>
                </a:gridCol>
              </a:tblGrid>
              <a:tr h="313154">
                <a:tc>
                  <a:txBody>
                    <a:bodyPr/>
                    <a:lstStyle/>
                    <a:p>
                      <a:pPr algn="ctr" fontAlgn="t">
                        <a:lnSpc>
                          <a:spcPct val="115000"/>
                        </a:lnSpc>
                        <a:spcBef>
                          <a:spcPts val="0"/>
                        </a:spcBef>
                        <a:spcAft>
                          <a:spcPts val="1000"/>
                        </a:spcAft>
                      </a:pPr>
                      <a:r>
                        <a:rPr lang="es-MX" sz="1600" u="none" strike="noStrike" dirty="0">
                          <a:effectLst/>
                        </a:rPr>
                        <a:t>AUTOR</a:t>
                      </a:r>
                      <a:endParaRPr lang="es-MX" sz="2800" b="0" i="0" u="none" strike="noStrike" dirty="0">
                        <a:effectLst/>
                        <a:latin typeface="Arial" panose="020B0604020202020204" pitchFamily="34" charset="0"/>
                      </a:endParaRPr>
                    </a:p>
                  </a:txBody>
                  <a:tcPr marL="68580" marR="68580" marT="9525" marB="0" anchor="ctr">
                    <a:solidFill>
                      <a:srgbClr val="6E00ED"/>
                    </a:solidFill>
                  </a:tcPr>
                </a:tc>
                <a:tc>
                  <a:txBody>
                    <a:bodyPr/>
                    <a:lstStyle/>
                    <a:p>
                      <a:pPr algn="ctr" fontAlgn="t">
                        <a:lnSpc>
                          <a:spcPct val="115000"/>
                        </a:lnSpc>
                        <a:spcBef>
                          <a:spcPts val="0"/>
                        </a:spcBef>
                        <a:spcAft>
                          <a:spcPts val="1000"/>
                        </a:spcAft>
                      </a:pPr>
                      <a:r>
                        <a:rPr lang="es-MX" sz="1600" u="none" strike="noStrike" dirty="0">
                          <a:effectLst/>
                        </a:rPr>
                        <a:t>PROCESO CREATIVO PROPUESTO</a:t>
                      </a:r>
                      <a:endParaRPr lang="es-MX" sz="2800" b="0" i="0" u="none" strike="noStrike" dirty="0">
                        <a:effectLst/>
                        <a:latin typeface="Arial" panose="020B0604020202020204" pitchFamily="34" charset="0"/>
                      </a:endParaRPr>
                    </a:p>
                  </a:txBody>
                  <a:tcPr marL="68580" marR="68580" marT="9525" marB="0" anchor="ctr">
                    <a:solidFill>
                      <a:srgbClr val="6E00ED"/>
                    </a:solidFill>
                  </a:tcPr>
                </a:tc>
                <a:extLst>
                  <a:ext uri="{0D108BD9-81ED-4DB2-BD59-A6C34878D82A}">
                    <a16:rowId xmlns:a16="http://schemas.microsoft.com/office/drawing/2014/main" val="2917640933"/>
                  </a:ext>
                </a:extLst>
              </a:tr>
              <a:tr h="313154">
                <a:tc>
                  <a:txBody>
                    <a:bodyPr/>
                    <a:lstStyle/>
                    <a:p>
                      <a:pPr algn="l" fontAlgn="ctr">
                        <a:lnSpc>
                          <a:spcPct val="115000"/>
                        </a:lnSpc>
                        <a:spcBef>
                          <a:spcPts val="0"/>
                        </a:spcBef>
                        <a:spcAft>
                          <a:spcPts val="1000"/>
                        </a:spcAft>
                      </a:pPr>
                      <a:r>
                        <a:rPr lang="es-MX" sz="1600" u="none" strike="noStrike" dirty="0">
                          <a:effectLst/>
                        </a:rPr>
                        <a:t>Graham Wallas</a:t>
                      </a:r>
                      <a:endParaRPr lang="es-MX" sz="2800" b="0" i="0" u="none" strike="noStrike" dirty="0">
                        <a:effectLst/>
                        <a:latin typeface="Arial" panose="020B0604020202020204" pitchFamily="34" charset="0"/>
                      </a:endParaRPr>
                    </a:p>
                  </a:txBody>
                  <a:tcPr marL="68580" marR="68580" marT="9525" marB="0" anchor="ctr"/>
                </a:tc>
                <a:tc>
                  <a:txBody>
                    <a:bodyPr/>
                    <a:lstStyle/>
                    <a:p>
                      <a:pPr algn="l" fontAlgn="t">
                        <a:lnSpc>
                          <a:spcPct val="115000"/>
                        </a:lnSpc>
                        <a:spcBef>
                          <a:spcPts val="0"/>
                        </a:spcBef>
                        <a:spcAft>
                          <a:spcPts val="1000"/>
                        </a:spcAft>
                      </a:pPr>
                      <a:r>
                        <a:rPr lang="es-PE" sz="1600" u="none" strike="noStrike" dirty="0">
                          <a:effectLst/>
                        </a:rPr>
                        <a:t>Preparación, incubación, iluminación y verificación</a:t>
                      </a:r>
                      <a:endParaRPr lang="es-PE" sz="2800" b="0" i="0" u="none" strike="noStrike" dirty="0">
                        <a:effectLst/>
                        <a:latin typeface="Arial" panose="020B0604020202020204" pitchFamily="34" charset="0"/>
                      </a:endParaRPr>
                    </a:p>
                  </a:txBody>
                  <a:tcPr marL="68580" marR="68580" marT="9525" marB="0" anchor="ctr"/>
                </a:tc>
                <a:extLst>
                  <a:ext uri="{0D108BD9-81ED-4DB2-BD59-A6C34878D82A}">
                    <a16:rowId xmlns:a16="http://schemas.microsoft.com/office/drawing/2014/main" val="69018988"/>
                  </a:ext>
                </a:extLst>
              </a:tr>
              <a:tr h="611564">
                <a:tc>
                  <a:txBody>
                    <a:bodyPr/>
                    <a:lstStyle/>
                    <a:p>
                      <a:pPr algn="l" fontAlgn="ctr">
                        <a:lnSpc>
                          <a:spcPct val="115000"/>
                        </a:lnSpc>
                        <a:spcBef>
                          <a:spcPts val="0"/>
                        </a:spcBef>
                        <a:spcAft>
                          <a:spcPts val="1000"/>
                        </a:spcAft>
                      </a:pPr>
                      <a:r>
                        <a:rPr lang="en-US" sz="1600" u="none" strike="noStrike" dirty="0">
                          <a:effectLst/>
                        </a:rPr>
                        <a:t>Elliot R. </a:t>
                      </a:r>
                      <a:r>
                        <a:rPr lang="en-US" sz="1600" u="none" strike="noStrike" dirty="0" err="1">
                          <a:effectLst/>
                        </a:rPr>
                        <a:t>Danzing</a:t>
                      </a:r>
                      <a:endParaRPr lang="en-US" sz="2800" b="0" i="0" u="none" strike="noStrike" dirty="0">
                        <a:effectLst/>
                        <a:latin typeface="Arial" panose="020B0604020202020204" pitchFamily="34" charset="0"/>
                      </a:endParaRPr>
                    </a:p>
                  </a:txBody>
                  <a:tcPr marL="68580" marR="68580" marT="9525" marB="0" anchor="ctr"/>
                </a:tc>
                <a:tc>
                  <a:txBody>
                    <a:bodyPr/>
                    <a:lstStyle/>
                    <a:p>
                      <a:pPr algn="l" fontAlgn="t">
                        <a:lnSpc>
                          <a:spcPct val="115000"/>
                        </a:lnSpc>
                        <a:spcBef>
                          <a:spcPts val="0"/>
                        </a:spcBef>
                        <a:spcAft>
                          <a:spcPts val="1000"/>
                        </a:spcAft>
                      </a:pPr>
                      <a:r>
                        <a:rPr lang="es-PE" sz="1600" u="none" strike="noStrike" dirty="0">
                          <a:effectLst/>
                        </a:rPr>
                        <a:t>Detección, Motivación, definición, preparación, escudriño mental, compenetración, verificación y modificación.</a:t>
                      </a:r>
                      <a:endParaRPr lang="es-PE" sz="2800" b="0" i="0" u="none" strike="noStrike" dirty="0">
                        <a:effectLst/>
                        <a:latin typeface="Arial" panose="020B0604020202020204" pitchFamily="34" charset="0"/>
                      </a:endParaRPr>
                    </a:p>
                  </a:txBody>
                  <a:tcPr marL="68580" marR="68580" marT="9525" marB="0" anchor="ctr"/>
                </a:tc>
                <a:extLst>
                  <a:ext uri="{0D108BD9-81ED-4DB2-BD59-A6C34878D82A}">
                    <a16:rowId xmlns:a16="http://schemas.microsoft.com/office/drawing/2014/main" val="60532530"/>
                  </a:ext>
                </a:extLst>
              </a:tr>
              <a:tr h="313154">
                <a:tc>
                  <a:txBody>
                    <a:bodyPr/>
                    <a:lstStyle/>
                    <a:p>
                      <a:pPr algn="l" fontAlgn="ctr">
                        <a:lnSpc>
                          <a:spcPct val="115000"/>
                        </a:lnSpc>
                        <a:spcBef>
                          <a:spcPts val="0"/>
                        </a:spcBef>
                        <a:spcAft>
                          <a:spcPts val="1000"/>
                        </a:spcAft>
                      </a:pPr>
                      <a:r>
                        <a:rPr lang="en-US" sz="1600" u="none" strike="noStrike">
                          <a:effectLst/>
                        </a:rPr>
                        <a:t>John E. Arnold</a:t>
                      </a:r>
                      <a:endParaRPr lang="en-US" sz="2800" b="0" i="0" u="none" strike="noStrike">
                        <a:effectLst/>
                        <a:latin typeface="Arial" panose="020B0604020202020204" pitchFamily="34" charset="0"/>
                      </a:endParaRPr>
                    </a:p>
                  </a:txBody>
                  <a:tcPr marL="68580" marR="68580" marT="9525" marB="0" anchor="ctr"/>
                </a:tc>
                <a:tc>
                  <a:txBody>
                    <a:bodyPr/>
                    <a:lstStyle/>
                    <a:p>
                      <a:pPr algn="l" fontAlgn="t">
                        <a:lnSpc>
                          <a:spcPct val="115000"/>
                        </a:lnSpc>
                        <a:spcBef>
                          <a:spcPts val="0"/>
                        </a:spcBef>
                        <a:spcAft>
                          <a:spcPts val="1000"/>
                        </a:spcAft>
                      </a:pPr>
                      <a:r>
                        <a:rPr lang="es-PE" sz="1600" u="none" strike="noStrike" dirty="0">
                          <a:effectLst/>
                        </a:rPr>
                        <a:t>Pregunte, observe, asocie y prediga.</a:t>
                      </a:r>
                      <a:endParaRPr lang="es-PE" sz="2800" b="0" i="0" u="none" strike="noStrike" dirty="0">
                        <a:effectLst/>
                        <a:latin typeface="Arial" panose="020B0604020202020204" pitchFamily="34" charset="0"/>
                      </a:endParaRPr>
                    </a:p>
                  </a:txBody>
                  <a:tcPr marL="68580" marR="68580" marT="9525" marB="0" anchor="ctr"/>
                </a:tc>
                <a:extLst>
                  <a:ext uri="{0D108BD9-81ED-4DB2-BD59-A6C34878D82A}">
                    <a16:rowId xmlns:a16="http://schemas.microsoft.com/office/drawing/2014/main" val="934397288"/>
                  </a:ext>
                </a:extLst>
              </a:tr>
              <a:tr h="1208384">
                <a:tc>
                  <a:txBody>
                    <a:bodyPr/>
                    <a:lstStyle/>
                    <a:p>
                      <a:pPr algn="l" fontAlgn="ctr">
                        <a:lnSpc>
                          <a:spcPct val="115000"/>
                        </a:lnSpc>
                        <a:spcBef>
                          <a:spcPts val="0"/>
                        </a:spcBef>
                        <a:spcAft>
                          <a:spcPts val="1000"/>
                        </a:spcAft>
                      </a:pPr>
                      <a:r>
                        <a:rPr lang="en-US" sz="1600" u="none" strike="noStrike">
                          <a:effectLst/>
                        </a:rPr>
                        <a:t>Alex F. Osborne</a:t>
                      </a:r>
                      <a:endParaRPr lang="en-US" sz="2800" b="0" i="0" u="none" strike="noStrike">
                        <a:effectLst/>
                        <a:latin typeface="Arial" panose="020B0604020202020204" pitchFamily="34" charset="0"/>
                      </a:endParaRPr>
                    </a:p>
                  </a:txBody>
                  <a:tcPr marL="68580" marR="68580" marT="9525" marB="0" anchor="ctr"/>
                </a:tc>
                <a:tc>
                  <a:txBody>
                    <a:bodyPr/>
                    <a:lstStyle/>
                    <a:p>
                      <a:pPr algn="l" fontAlgn="t">
                        <a:lnSpc>
                          <a:spcPct val="115000"/>
                        </a:lnSpc>
                        <a:spcBef>
                          <a:spcPts val="0"/>
                        </a:spcBef>
                        <a:spcAft>
                          <a:spcPts val="1000"/>
                        </a:spcAft>
                      </a:pPr>
                      <a:r>
                        <a:rPr lang="es-PE" sz="1600" u="none" strike="noStrike" dirty="0">
                          <a:effectLst/>
                        </a:rPr>
                        <a:t>Descubrimiento de hechos, definición del problema, preparación, descubrimiento de ideas, producción de ideas, desarrollo de ideas, descubrimiento de soluciones, evaluación y adopción.</a:t>
                      </a:r>
                      <a:endParaRPr lang="es-PE" sz="2800" b="0" i="0" u="none" strike="noStrike" dirty="0">
                        <a:effectLst/>
                        <a:latin typeface="Arial" panose="020B0604020202020204" pitchFamily="34" charset="0"/>
                      </a:endParaRPr>
                    </a:p>
                  </a:txBody>
                  <a:tcPr marL="68580" marR="68580" marT="9525" marB="0" anchor="ctr"/>
                </a:tc>
                <a:extLst>
                  <a:ext uri="{0D108BD9-81ED-4DB2-BD59-A6C34878D82A}">
                    <a16:rowId xmlns:a16="http://schemas.microsoft.com/office/drawing/2014/main" val="952826699"/>
                  </a:ext>
                </a:extLst>
              </a:tr>
              <a:tr h="1208384">
                <a:tc>
                  <a:txBody>
                    <a:bodyPr/>
                    <a:lstStyle/>
                    <a:p>
                      <a:pPr algn="l" fontAlgn="ctr">
                        <a:lnSpc>
                          <a:spcPct val="115000"/>
                        </a:lnSpc>
                        <a:spcBef>
                          <a:spcPts val="0"/>
                        </a:spcBef>
                        <a:spcAft>
                          <a:spcPts val="1000"/>
                        </a:spcAft>
                      </a:pPr>
                      <a:r>
                        <a:rPr lang="en-US" sz="1600" u="none" strike="noStrike">
                          <a:effectLst/>
                        </a:rPr>
                        <a:t>Carl E. Gregory</a:t>
                      </a:r>
                      <a:endParaRPr lang="en-US" sz="2800" b="0" i="0" u="none" strike="noStrike">
                        <a:effectLst/>
                        <a:latin typeface="Arial" panose="020B0604020202020204" pitchFamily="34" charset="0"/>
                      </a:endParaRPr>
                    </a:p>
                  </a:txBody>
                  <a:tcPr marL="68580" marR="68580" marT="9525" marB="0" anchor="ctr"/>
                </a:tc>
                <a:tc>
                  <a:txBody>
                    <a:bodyPr/>
                    <a:lstStyle/>
                    <a:p>
                      <a:pPr algn="l" fontAlgn="t">
                        <a:lnSpc>
                          <a:spcPct val="115000"/>
                        </a:lnSpc>
                        <a:spcBef>
                          <a:spcPts val="0"/>
                        </a:spcBef>
                        <a:spcAft>
                          <a:spcPts val="1000"/>
                        </a:spcAft>
                      </a:pPr>
                      <a:r>
                        <a:rPr lang="es-PE" sz="1600" u="none" strike="noStrike" dirty="0">
                          <a:effectLst/>
                        </a:rPr>
                        <a:t>Decisión sobre el problema, análisis del problema, recolección de datos, organización de datos, inducción, planeación, verificación previa, activación de planes y evaluación.</a:t>
                      </a:r>
                      <a:endParaRPr lang="es-PE" sz="2800" b="0" i="0" u="none" strike="noStrike" dirty="0">
                        <a:effectLst/>
                        <a:latin typeface="Arial" panose="020B0604020202020204" pitchFamily="34" charset="0"/>
                      </a:endParaRPr>
                    </a:p>
                  </a:txBody>
                  <a:tcPr marL="68580" marR="68580" marT="9525" marB="0" anchor="ctr"/>
                </a:tc>
                <a:extLst>
                  <a:ext uri="{0D108BD9-81ED-4DB2-BD59-A6C34878D82A}">
                    <a16:rowId xmlns:a16="http://schemas.microsoft.com/office/drawing/2014/main" val="600898134"/>
                  </a:ext>
                </a:extLst>
              </a:tr>
            </a:tbl>
          </a:graphicData>
        </a:graphic>
      </p:graphicFrame>
    </p:spTree>
    <p:extLst>
      <p:ext uri="{BB962C8B-B14F-4D97-AF65-F5344CB8AC3E}">
        <p14:creationId xmlns:p14="http://schemas.microsoft.com/office/powerpoint/2010/main" val="31451230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Marcador de texto 11">
            <a:extLst>
              <a:ext uri="{FF2B5EF4-FFF2-40B4-BE49-F238E27FC236}">
                <a16:creationId xmlns:a16="http://schemas.microsoft.com/office/drawing/2014/main" id="{0ECD4678-FA5D-4556-85D5-E40F84DDA216}"/>
              </a:ext>
            </a:extLst>
          </p:cNvPr>
          <p:cNvSpPr>
            <a:spLocks noGrp="1"/>
          </p:cNvSpPr>
          <p:nvPr>
            <p:ph type="body" sz="quarter" idx="14"/>
          </p:nvPr>
        </p:nvSpPr>
        <p:spPr>
          <a:xfrm>
            <a:off x="453969" y="1187179"/>
            <a:ext cx="8976634" cy="477331"/>
          </a:xfrm>
        </p:spPr>
        <p:txBody>
          <a:bodyPr>
            <a:normAutofit/>
          </a:bodyPr>
          <a:lstStyle/>
          <a:p>
            <a:r>
              <a:rPr lang="es-419" dirty="0"/>
              <a:t>Elementos del  Proceso creativo</a:t>
            </a:r>
          </a:p>
        </p:txBody>
      </p:sp>
      <p:sp>
        <p:nvSpPr>
          <p:cNvPr id="15" name="Marcador de texto 14">
            <a:extLst>
              <a:ext uri="{FF2B5EF4-FFF2-40B4-BE49-F238E27FC236}">
                <a16:creationId xmlns:a16="http://schemas.microsoft.com/office/drawing/2014/main" id="{5053E30B-2611-4BD5-8DE5-2969E4ED4637}"/>
              </a:ext>
            </a:extLst>
          </p:cNvPr>
          <p:cNvSpPr>
            <a:spLocks noGrp="1"/>
          </p:cNvSpPr>
          <p:nvPr>
            <p:ph type="body" sz="quarter" idx="26"/>
          </p:nvPr>
        </p:nvSpPr>
        <p:spPr/>
        <p:txBody>
          <a:bodyPr/>
          <a:lstStyle/>
          <a:p>
            <a:r>
              <a:rPr lang="es-419" dirty="0"/>
              <a:t>Pensamiento Creativo para la Innovación</a:t>
            </a:r>
          </a:p>
        </p:txBody>
      </p:sp>
      <p:sp>
        <p:nvSpPr>
          <p:cNvPr id="3" name="Rectángulo 2"/>
          <p:cNvSpPr/>
          <p:nvPr/>
        </p:nvSpPr>
        <p:spPr>
          <a:xfrm>
            <a:off x="493486" y="2147539"/>
            <a:ext cx="11582400" cy="707886"/>
          </a:xfrm>
          <a:prstGeom prst="rect">
            <a:avLst/>
          </a:prstGeom>
        </p:spPr>
        <p:txBody>
          <a:bodyPr wrap="square">
            <a:spAutoFit/>
          </a:bodyPr>
          <a:lstStyle/>
          <a:p>
            <a:pPr fontAlgn="base"/>
            <a:r>
              <a:rPr lang="es-ES" sz="2000" dirty="0">
                <a:solidFill>
                  <a:srgbClr val="404040"/>
                </a:solidFill>
                <a:latin typeface="Muller Regular"/>
              </a:rPr>
              <a:t>Hay un cierto consenso en la universalidad de los procesos creativos. Dentro de este proceso encontraremos diferentes </a:t>
            </a:r>
            <a:r>
              <a:rPr lang="es-ES" sz="2000" b="1" dirty="0">
                <a:solidFill>
                  <a:srgbClr val="6E00ED"/>
                </a:solidFill>
                <a:latin typeface="Muller Regular"/>
              </a:rPr>
              <a:t>fases creativas </a:t>
            </a:r>
            <a:r>
              <a:rPr lang="es-ES" sz="2000" dirty="0">
                <a:solidFill>
                  <a:srgbClr val="404040"/>
                </a:solidFill>
                <a:latin typeface="Muller Regular"/>
              </a:rPr>
              <a:t>propias como</a:t>
            </a:r>
            <a:r>
              <a:rPr lang="es-ES" sz="2000" b="1" dirty="0">
                <a:solidFill>
                  <a:srgbClr val="404040"/>
                </a:solidFill>
                <a:latin typeface="Muller Regular"/>
              </a:rPr>
              <a:t>:   </a:t>
            </a:r>
            <a:endParaRPr lang="es-ES" sz="2000" dirty="0">
              <a:solidFill>
                <a:srgbClr val="404040"/>
              </a:solidFill>
              <a:latin typeface="Muller Regular"/>
            </a:endParaRPr>
          </a:p>
        </p:txBody>
      </p:sp>
      <p:pic>
        <p:nvPicPr>
          <p:cNvPr id="4" name="Imagen 3"/>
          <p:cNvPicPr>
            <a:picLocks noChangeAspect="1"/>
          </p:cNvPicPr>
          <p:nvPr/>
        </p:nvPicPr>
        <p:blipFill rotWithShape="1">
          <a:blip r:embed="rId2"/>
          <a:srcRect r="79999"/>
          <a:stretch/>
        </p:blipFill>
        <p:spPr>
          <a:xfrm>
            <a:off x="1743167" y="3441368"/>
            <a:ext cx="2249714" cy="2645893"/>
          </a:xfrm>
          <a:prstGeom prst="rect">
            <a:avLst/>
          </a:prstGeom>
        </p:spPr>
      </p:pic>
      <p:pic>
        <p:nvPicPr>
          <p:cNvPr id="6" name="Imagen 5">
            <a:extLst>
              <a:ext uri="{FF2B5EF4-FFF2-40B4-BE49-F238E27FC236}">
                <a16:creationId xmlns:a16="http://schemas.microsoft.com/office/drawing/2014/main" id="{0ABA8631-807D-493B-B183-DA5330422612}"/>
              </a:ext>
            </a:extLst>
          </p:cNvPr>
          <p:cNvPicPr>
            <a:picLocks noChangeAspect="1"/>
          </p:cNvPicPr>
          <p:nvPr/>
        </p:nvPicPr>
        <p:blipFill rotWithShape="1">
          <a:blip r:embed="rId2"/>
          <a:srcRect l="20192" r="59807"/>
          <a:stretch/>
        </p:blipFill>
        <p:spPr>
          <a:xfrm>
            <a:off x="3992881" y="3416632"/>
            <a:ext cx="2249714" cy="2645893"/>
          </a:xfrm>
          <a:prstGeom prst="rect">
            <a:avLst/>
          </a:prstGeom>
        </p:spPr>
      </p:pic>
      <p:pic>
        <p:nvPicPr>
          <p:cNvPr id="8" name="Imagen 7">
            <a:extLst>
              <a:ext uri="{FF2B5EF4-FFF2-40B4-BE49-F238E27FC236}">
                <a16:creationId xmlns:a16="http://schemas.microsoft.com/office/drawing/2014/main" id="{5303B9FA-58D5-4A06-80E3-DD8FB42DCC06}"/>
              </a:ext>
            </a:extLst>
          </p:cNvPr>
          <p:cNvPicPr>
            <a:picLocks noChangeAspect="1"/>
          </p:cNvPicPr>
          <p:nvPr/>
        </p:nvPicPr>
        <p:blipFill rotWithShape="1">
          <a:blip r:embed="rId2"/>
          <a:srcRect l="39997" r="40002"/>
          <a:stretch/>
        </p:blipFill>
        <p:spPr>
          <a:xfrm>
            <a:off x="6242595" y="3391896"/>
            <a:ext cx="2249714" cy="2645893"/>
          </a:xfrm>
          <a:prstGeom prst="rect">
            <a:avLst/>
          </a:prstGeom>
        </p:spPr>
      </p:pic>
      <p:pic>
        <p:nvPicPr>
          <p:cNvPr id="10" name="Imagen 9">
            <a:extLst>
              <a:ext uri="{FF2B5EF4-FFF2-40B4-BE49-F238E27FC236}">
                <a16:creationId xmlns:a16="http://schemas.microsoft.com/office/drawing/2014/main" id="{D61F7959-6B05-4BE2-B948-DA1CCF48B7EB}"/>
              </a:ext>
            </a:extLst>
          </p:cNvPr>
          <p:cNvPicPr>
            <a:picLocks noChangeAspect="1"/>
          </p:cNvPicPr>
          <p:nvPr/>
        </p:nvPicPr>
        <p:blipFill rotWithShape="1">
          <a:blip r:embed="rId2"/>
          <a:srcRect l="59998" r="20001"/>
          <a:stretch/>
        </p:blipFill>
        <p:spPr>
          <a:xfrm>
            <a:off x="8492309" y="3367160"/>
            <a:ext cx="2249714" cy="2645893"/>
          </a:xfrm>
          <a:prstGeom prst="rect">
            <a:avLst/>
          </a:prstGeom>
        </p:spPr>
      </p:pic>
    </p:spTree>
    <p:extLst>
      <p:ext uri="{BB962C8B-B14F-4D97-AF65-F5344CB8AC3E}">
        <p14:creationId xmlns:p14="http://schemas.microsoft.com/office/powerpoint/2010/main" val="3152431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808718" y="2345433"/>
            <a:ext cx="5851389" cy="2862322"/>
          </a:xfrm>
          <a:prstGeom prst="rect">
            <a:avLst/>
          </a:prstGeom>
        </p:spPr>
        <p:txBody>
          <a:bodyPr wrap="square">
            <a:spAutoFit/>
          </a:bodyPr>
          <a:lstStyle/>
          <a:p>
            <a:pPr algn="just"/>
            <a:r>
              <a:rPr lang="es-ES" sz="2000" b="1" dirty="0">
                <a:solidFill>
                  <a:srgbClr val="404040"/>
                </a:solidFill>
                <a:latin typeface="Arial" panose="020B0604020202020204" pitchFamily="34" charset="0"/>
                <a:cs typeface="Arial" panose="020B0604020202020204" pitchFamily="34" charset="0"/>
              </a:rPr>
              <a:t>Preparación</a:t>
            </a:r>
            <a:r>
              <a:rPr lang="es-ES" sz="2000" dirty="0">
                <a:solidFill>
                  <a:srgbClr val="404040"/>
                </a:solidFill>
                <a:latin typeface="Arial" panose="020B0604020202020204" pitchFamily="34" charset="0"/>
                <a:cs typeface="Arial" panose="020B0604020202020204" pitchFamily="34" charset="0"/>
              </a:rPr>
              <a:t>:  </a:t>
            </a:r>
          </a:p>
          <a:p>
            <a:pPr algn="just"/>
            <a:endParaRPr lang="es-ES" sz="2000" dirty="0">
              <a:solidFill>
                <a:srgbClr val="404040"/>
              </a:solidFill>
              <a:latin typeface="Arial" panose="020B0604020202020204" pitchFamily="34" charset="0"/>
              <a:cs typeface="Arial" panose="020B0604020202020204" pitchFamily="34" charset="0"/>
            </a:endParaRPr>
          </a:p>
          <a:p>
            <a:pPr algn="just"/>
            <a:r>
              <a:rPr lang="es-PE" sz="2000" dirty="0">
                <a:solidFill>
                  <a:srgbClr val="404040"/>
                </a:solidFill>
                <a:latin typeface="Arial" panose="020B0604020202020204" pitchFamily="34" charset="0"/>
                <a:cs typeface="Arial" panose="020B0604020202020204" pitchFamily="34" charset="0"/>
              </a:rPr>
              <a:t>Consiste en percibir y analizar la situación problemática, así como de todas las circunstancias y dimensiones que influyen en ella. Es un momento en el que la persona se ve animada a investigar, analizar, experimentar y probar diferentes posibilidades para resolver el problema.</a:t>
            </a:r>
            <a:endParaRPr lang="en-US" sz="2000" dirty="0">
              <a:latin typeface="Arial" panose="020B0604020202020204" pitchFamily="34" charset="0"/>
              <a:cs typeface="Arial" panose="020B0604020202020204" pitchFamily="34" charset="0"/>
            </a:endParaRPr>
          </a:p>
        </p:txBody>
      </p:sp>
      <p:pic>
        <p:nvPicPr>
          <p:cNvPr id="5" name="Imagen 4"/>
          <p:cNvPicPr>
            <a:picLocks noChangeAspect="1"/>
          </p:cNvPicPr>
          <p:nvPr/>
        </p:nvPicPr>
        <p:blipFill>
          <a:blip r:embed="rId2"/>
          <a:stretch>
            <a:fillRect/>
          </a:stretch>
        </p:blipFill>
        <p:spPr>
          <a:xfrm>
            <a:off x="7658274" y="2400782"/>
            <a:ext cx="3523793" cy="2859272"/>
          </a:xfrm>
          <a:prstGeom prst="rect">
            <a:avLst/>
          </a:prstGeom>
        </p:spPr>
      </p:pic>
      <p:sp>
        <p:nvSpPr>
          <p:cNvPr id="13" name="Marcador de texto 11">
            <a:extLst>
              <a:ext uri="{FF2B5EF4-FFF2-40B4-BE49-F238E27FC236}">
                <a16:creationId xmlns:a16="http://schemas.microsoft.com/office/drawing/2014/main" id="{1CD466B5-8592-4793-A43D-F833C35CEB4C}"/>
              </a:ext>
            </a:extLst>
          </p:cNvPr>
          <p:cNvSpPr>
            <a:spLocks noGrp="1"/>
          </p:cNvSpPr>
          <p:nvPr>
            <p:ph type="body" sz="quarter" idx="14"/>
          </p:nvPr>
        </p:nvSpPr>
        <p:spPr>
          <a:xfrm>
            <a:off x="453969" y="1187179"/>
            <a:ext cx="8976634" cy="477331"/>
          </a:xfrm>
        </p:spPr>
        <p:txBody>
          <a:bodyPr>
            <a:normAutofit/>
          </a:bodyPr>
          <a:lstStyle/>
          <a:p>
            <a:r>
              <a:rPr lang="es-419" dirty="0"/>
              <a:t>Elementos del  Proceso creativo</a:t>
            </a:r>
          </a:p>
        </p:txBody>
      </p:sp>
      <p:sp>
        <p:nvSpPr>
          <p:cNvPr id="14" name="Marcador de texto 14">
            <a:extLst>
              <a:ext uri="{FF2B5EF4-FFF2-40B4-BE49-F238E27FC236}">
                <a16:creationId xmlns:a16="http://schemas.microsoft.com/office/drawing/2014/main" id="{137DDD41-A2EC-4AFF-823A-F90B0B1C0002}"/>
              </a:ext>
            </a:extLst>
          </p:cNvPr>
          <p:cNvSpPr>
            <a:spLocks noGrp="1"/>
          </p:cNvSpPr>
          <p:nvPr>
            <p:ph type="body" sz="quarter" idx="26"/>
          </p:nvPr>
        </p:nvSpPr>
        <p:spPr>
          <a:xfrm>
            <a:off x="453969" y="356272"/>
            <a:ext cx="3751020" cy="289662"/>
          </a:xfrm>
        </p:spPr>
        <p:txBody>
          <a:bodyPr/>
          <a:lstStyle/>
          <a:p>
            <a:r>
              <a:rPr lang="es-419" dirty="0"/>
              <a:t>Pensamiento Creativo para la Innovación</a:t>
            </a:r>
          </a:p>
        </p:txBody>
      </p:sp>
    </p:spTree>
    <p:extLst>
      <p:ext uri="{BB962C8B-B14F-4D97-AF65-F5344CB8AC3E}">
        <p14:creationId xmlns:p14="http://schemas.microsoft.com/office/powerpoint/2010/main" val="27441369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p:cNvSpPr/>
          <p:nvPr/>
        </p:nvSpPr>
        <p:spPr>
          <a:xfrm>
            <a:off x="508000" y="2867131"/>
            <a:ext cx="7213600" cy="2723823"/>
          </a:xfrm>
          <a:prstGeom prst="rect">
            <a:avLst/>
          </a:prstGeom>
        </p:spPr>
        <p:txBody>
          <a:bodyPr wrap="square">
            <a:spAutoFit/>
          </a:bodyPr>
          <a:lstStyle/>
          <a:p>
            <a:pPr algn="just"/>
            <a:r>
              <a:rPr lang="es-ES" sz="1900" b="1" dirty="0">
                <a:solidFill>
                  <a:srgbClr val="404040"/>
                </a:solidFill>
                <a:latin typeface="Arial" panose="020B0604020202020204" pitchFamily="34" charset="0"/>
                <a:cs typeface="Arial" panose="020B0604020202020204" pitchFamily="34" charset="0"/>
              </a:rPr>
              <a:t>Incubación</a:t>
            </a:r>
            <a:r>
              <a:rPr lang="es-ES" sz="1900" dirty="0">
                <a:solidFill>
                  <a:srgbClr val="404040"/>
                </a:solidFill>
                <a:latin typeface="Arial" panose="020B0604020202020204" pitchFamily="34" charset="0"/>
                <a:cs typeface="Arial" panose="020B0604020202020204" pitchFamily="34" charset="0"/>
              </a:rPr>
              <a:t>: </a:t>
            </a:r>
          </a:p>
          <a:p>
            <a:pPr algn="just"/>
            <a:endParaRPr lang="es-ES" sz="1900" dirty="0">
              <a:solidFill>
                <a:srgbClr val="404040"/>
              </a:solidFill>
              <a:latin typeface="Arial" panose="020B0604020202020204" pitchFamily="34" charset="0"/>
              <a:cs typeface="Arial" panose="020B0604020202020204" pitchFamily="34" charset="0"/>
            </a:endParaRPr>
          </a:p>
          <a:p>
            <a:pPr algn="just"/>
            <a:r>
              <a:rPr lang="es-PE" sz="1900" dirty="0">
                <a:solidFill>
                  <a:srgbClr val="404040"/>
                </a:solidFill>
                <a:latin typeface="Arial" panose="020B0604020202020204" pitchFamily="34" charset="0"/>
                <a:cs typeface="Arial" panose="020B0604020202020204" pitchFamily="34" charset="0"/>
              </a:rPr>
              <a:t>Se trata simplemente de la interiorización del problema. Es un proceso interno e inconsciente que se produce en el hemisferio derecho de la mente y supone el establecimiento de nuevas relaciones.</a:t>
            </a:r>
          </a:p>
          <a:p>
            <a:pPr algn="just"/>
            <a:endParaRPr lang="es-PE" sz="1900" dirty="0">
              <a:solidFill>
                <a:srgbClr val="404040"/>
              </a:solidFill>
              <a:latin typeface="Arial" panose="020B0604020202020204" pitchFamily="34" charset="0"/>
              <a:cs typeface="Arial" panose="020B0604020202020204" pitchFamily="34" charset="0"/>
            </a:endParaRPr>
          </a:p>
          <a:p>
            <a:pPr algn="just"/>
            <a:r>
              <a:rPr lang="es-PE" sz="1900" dirty="0">
                <a:solidFill>
                  <a:srgbClr val="404040"/>
                </a:solidFill>
                <a:latin typeface="Arial" panose="020B0604020202020204" pitchFamily="34" charset="0"/>
                <a:cs typeface="Arial" panose="020B0604020202020204" pitchFamily="34" charset="0"/>
              </a:rPr>
              <a:t>En ciertos casos, requiere la desconexión del problema, para así desechar u olvidar estrategias erróneas e ineficaces.</a:t>
            </a:r>
          </a:p>
        </p:txBody>
      </p:sp>
      <p:pic>
        <p:nvPicPr>
          <p:cNvPr id="4" name="Imagen 3"/>
          <p:cNvPicPr>
            <a:picLocks noChangeAspect="1"/>
          </p:cNvPicPr>
          <p:nvPr/>
        </p:nvPicPr>
        <p:blipFill>
          <a:blip r:embed="rId2"/>
          <a:stretch>
            <a:fillRect/>
          </a:stretch>
        </p:blipFill>
        <p:spPr>
          <a:xfrm>
            <a:off x="8225526" y="2867131"/>
            <a:ext cx="3578662" cy="2609314"/>
          </a:xfrm>
          <a:prstGeom prst="rect">
            <a:avLst/>
          </a:prstGeom>
        </p:spPr>
      </p:pic>
      <p:sp>
        <p:nvSpPr>
          <p:cNvPr id="13" name="Marcador de texto 11">
            <a:extLst>
              <a:ext uri="{FF2B5EF4-FFF2-40B4-BE49-F238E27FC236}">
                <a16:creationId xmlns:a16="http://schemas.microsoft.com/office/drawing/2014/main" id="{570A3445-584B-47D6-AFC3-2FD11E8C5A29}"/>
              </a:ext>
            </a:extLst>
          </p:cNvPr>
          <p:cNvSpPr>
            <a:spLocks noGrp="1"/>
          </p:cNvSpPr>
          <p:nvPr>
            <p:ph type="body" sz="quarter" idx="14"/>
          </p:nvPr>
        </p:nvSpPr>
        <p:spPr>
          <a:xfrm>
            <a:off x="453969" y="1187179"/>
            <a:ext cx="8976634" cy="477331"/>
          </a:xfrm>
        </p:spPr>
        <p:txBody>
          <a:bodyPr>
            <a:normAutofit/>
          </a:bodyPr>
          <a:lstStyle/>
          <a:p>
            <a:r>
              <a:rPr lang="es-419" dirty="0"/>
              <a:t>Elementos del  Proceso creativo</a:t>
            </a:r>
          </a:p>
        </p:txBody>
      </p:sp>
      <p:sp>
        <p:nvSpPr>
          <p:cNvPr id="14" name="Marcador de texto 14">
            <a:extLst>
              <a:ext uri="{FF2B5EF4-FFF2-40B4-BE49-F238E27FC236}">
                <a16:creationId xmlns:a16="http://schemas.microsoft.com/office/drawing/2014/main" id="{9DCD4A42-45B8-4BD2-A0F1-CF87CFA3221A}"/>
              </a:ext>
            </a:extLst>
          </p:cNvPr>
          <p:cNvSpPr txBox="1">
            <a:spLocks/>
          </p:cNvSpPr>
          <p:nvPr/>
        </p:nvSpPr>
        <p:spPr>
          <a:xfrm>
            <a:off x="453969" y="356272"/>
            <a:ext cx="3751020" cy="289662"/>
          </a:xfrm>
          <a:prstGeom prst="rect">
            <a:avLst/>
          </a:prstGeom>
        </p:spPr>
        <p:txBody>
          <a:bodyPr vert="horz" lIns="0" tIns="0" rIns="0" bIns="0" rtlCol="0">
            <a:normAutofit/>
          </a:bodyPr>
          <a:lstStyle>
            <a:lvl1pPr marL="0" marR="0" indent="0" algn="l" defTabSz="914400" rtl="0" eaLnBrk="1" fontAlgn="auto" latinLnBrk="0" hangingPunct="1">
              <a:lnSpc>
                <a:spcPct val="150000"/>
              </a:lnSpc>
              <a:spcBef>
                <a:spcPts val="1000"/>
              </a:spcBef>
              <a:spcAft>
                <a:spcPts val="0"/>
              </a:spcAft>
              <a:buClrTx/>
              <a:buSzTx/>
              <a:buFont typeface="+mj-lt"/>
              <a:buNone/>
              <a:tabLst/>
              <a:defRPr sz="1000" b="0" kern="1200">
                <a:solidFill>
                  <a:schemeClr val="tx1"/>
                </a:solidFill>
                <a:latin typeface="Arial" panose="020B0604020202020204" pitchFamily="34" charset="0"/>
                <a:ea typeface="+mn-ea"/>
                <a:cs typeface="Arial" panose="020B0604020202020204" pitchFamily="34" charset="0"/>
              </a:defRPr>
            </a:lvl1pPr>
            <a:lvl2pPr marL="457200" indent="0" algn="l" defTabSz="914400" rtl="0" eaLnBrk="1" latinLnBrk="0" hangingPunct="1">
              <a:lnSpc>
                <a:spcPct val="90000"/>
              </a:lnSpc>
              <a:spcBef>
                <a:spcPts val="500"/>
              </a:spcBef>
              <a:buFont typeface="+mj-lt"/>
              <a:buNone/>
              <a:defRPr sz="2400" kern="1200">
                <a:solidFill>
                  <a:schemeClr val="tx1"/>
                </a:solidFill>
                <a:latin typeface="Arial" panose="020B0604020202020204" pitchFamily="34" charset="0"/>
                <a:ea typeface="+mn-ea"/>
                <a:cs typeface="Arial" panose="020B0604020202020204" pitchFamily="34" charset="0"/>
              </a:defRPr>
            </a:lvl2pPr>
            <a:lvl3pPr marL="914400" indent="0" algn="l" defTabSz="914400" rtl="0" eaLnBrk="1" latinLnBrk="0" hangingPunct="1">
              <a:lnSpc>
                <a:spcPct val="90000"/>
              </a:lnSpc>
              <a:spcBef>
                <a:spcPts val="500"/>
              </a:spcBef>
              <a:buFont typeface="+mj-lt"/>
              <a:buNone/>
              <a:defRPr sz="2000" kern="1200">
                <a:solidFill>
                  <a:schemeClr val="tx1"/>
                </a:solidFill>
                <a:latin typeface="Arial" panose="020B0604020202020204" pitchFamily="34" charset="0"/>
                <a:ea typeface="+mn-ea"/>
                <a:cs typeface="Arial" panose="020B0604020202020204" pitchFamily="34" charset="0"/>
              </a:defRPr>
            </a:lvl3pPr>
            <a:lvl4pPr marL="1371600" indent="0" algn="l" defTabSz="914400" rtl="0" eaLnBrk="1" latinLnBrk="0" hangingPunct="1">
              <a:lnSpc>
                <a:spcPct val="90000"/>
              </a:lnSpc>
              <a:spcBef>
                <a:spcPts val="500"/>
              </a:spcBef>
              <a:buFont typeface="+mj-lt"/>
              <a:buNone/>
              <a:defRPr sz="1800" kern="1200">
                <a:solidFill>
                  <a:schemeClr val="tx1"/>
                </a:solidFill>
                <a:latin typeface="Arial" panose="020B0604020202020204" pitchFamily="34" charset="0"/>
                <a:ea typeface="+mn-ea"/>
                <a:cs typeface="Arial" panose="020B0604020202020204" pitchFamily="34" charset="0"/>
              </a:defRPr>
            </a:lvl4pPr>
            <a:lvl5pPr marL="1828800" indent="0" algn="l" defTabSz="914400" rtl="0" eaLnBrk="1" latinLnBrk="0" hangingPunct="1">
              <a:lnSpc>
                <a:spcPct val="90000"/>
              </a:lnSpc>
              <a:spcBef>
                <a:spcPts val="500"/>
              </a:spcBef>
              <a:buFont typeface="+mj-lt"/>
              <a:buNone/>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419"/>
              <a:t>Pensamiento Creativo para la Innovación</a:t>
            </a:r>
            <a:endParaRPr lang="es-419" dirty="0"/>
          </a:p>
        </p:txBody>
      </p:sp>
    </p:spTree>
    <p:extLst>
      <p:ext uri="{BB962C8B-B14F-4D97-AF65-F5344CB8AC3E}">
        <p14:creationId xmlns:p14="http://schemas.microsoft.com/office/powerpoint/2010/main" val="1028743809"/>
      </p:ext>
    </p:extLst>
  </p:cSld>
  <p:clrMapOvr>
    <a:masterClrMapping/>
  </p:clrMapOvr>
</p:sld>
</file>

<file path=ppt/theme/theme1.xml><?xml version="1.0" encoding="utf-8"?>
<a:theme xmlns:a="http://schemas.openxmlformats.org/drawingml/2006/main" name="Idat T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Idat Tema" id="{F9A5B7A9-AE16-1C41-B438-813154C9E26F}" vid="{0ADD631B-3883-9845-989E-D5E8CD3ACA0E}"/>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o" ma:contentTypeID="0x0101004E4FDBCC2C2A9E4991D3E6D92080BF1D" ma:contentTypeVersion="13" ma:contentTypeDescription="Crear nuevo documento." ma:contentTypeScope="" ma:versionID="5277ad7b935b791a40cde8710d3e961a">
  <xsd:schema xmlns:xsd="http://www.w3.org/2001/XMLSchema" xmlns:xs="http://www.w3.org/2001/XMLSchema" xmlns:p="http://schemas.microsoft.com/office/2006/metadata/properties" xmlns:ns2="2160a2c5-c60e-4388-9d8c-8cfce6077867" xmlns:ns3="35ebf031-a504-45cd-aa0d-0f096058efc2" targetNamespace="http://schemas.microsoft.com/office/2006/metadata/properties" ma:root="true" ma:fieldsID="d2da8f289e1e197f6627d43c1415a75e" ns2:_="" ns3:_="">
    <xsd:import namespace="2160a2c5-c60e-4388-9d8c-8cfce6077867"/>
    <xsd:import namespace="35ebf031-a504-45cd-aa0d-0f096058efc2"/>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MediaServiceAutoTags" minOccurs="0"/>
                <xsd:element ref="ns2:MediaServiceOCR" minOccurs="0"/>
                <xsd:element ref="ns2:MediaServiceDateTaken" minOccurs="0"/>
                <xsd:element ref="ns2:MediaServiceLocation" minOccurs="0"/>
                <xsd:element ref="ns2:MediaServiceGenerationTime" minOccurs="0"/>
                <xsd:element ref="ns2:MediaServiceEventHashCode"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160a2c5-c60e-4388-9d8c-8cfce607786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4" nillable="true" ma:displayName="Tags" ma:internalName="MediaServiceAutoTag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DateTaken" ma:index="16" nillable="true" ma:displayName="MediaServiceDateTaken" ma:hidden="true" ma:internalName="MediaServiceDateTaken" ma:readOnly="true">
      <xsd:simpleType>
        <xsd:restriction base="dms:Text"/>
      </xsd:simpleType>
    </xsd:element>
    <xsd:element name="MediaServiceLocation" ma:index="17" nillable="true" ma:displayName="Location" ma:internalName="MediaServiceLocation" ma:readOnly="true">
      <xsd:simpleType>
        <xsd:restriction base="dms:Text"/>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35ebf031-a504-45cd-aa0d-0f096058efc2" elementFormDefault="qualified">
    <xsd:import namespace="http://schemas.microsoft.com/office/2006/documentManagement/types"/>
    <xsd:import namespace="http://schemas.microsoft.com/office/infopath/2007/PartnerControls"/>
    <xsd:element name="SharedWithUsers" ma:index="12" nillable="true" ma:displayName="Compartido c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Detalles de uso compartido"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14FE58E-FE7F-43F1-BD0D-4A9D60109A8B}">
  <ds:schemaRefs>
    <ds:schemaRef ds:uri="http://schemas.microsoft.com/office/2006/metadata/properties"/>
    <ds:schemaRef ds:uri="http://schemas.openxmlformats.org/package/2006/metadata/core-properties"/>
    <ds:schemaRef ds:uri="http://purl.org/dc/terms/"/>
    <ds:schemaRef ds:uri="http://schemas.microsoft.com/office/2006/documentManagement/types"/>
    <ds:schemaRef ds:uri="http://purl.org/dc/elements/1.1/"/>
    <ds:schemaRef ds:uri="92f665f1-379d-4402-bd07-afabc33bff16"/>
    <ds:schemaRef ds:uri="http://schemas.microsoft.com/office/infopath/2007/PartnerControls"/>
    <ds:schemaRef ds:uri="b2f1b6dc-0811-4178-b44e-61abc6c46c0b"/>
    <ds:schemaRef ds:uri="http://www.w3.org/XML/1998/namespace"/>
    <ds:schemaRef ds:uri="http://purl.org/dc/dcmitype/"/>
  </ds:schemaRefs>
</ds:datastoreItem>
</file>

<file path=customXml/itemProps2.xml><?xml version="1.0" encoding="utf-8"?>
<ds:datastoreItem xmlns:ds="http://schemas.openxmlformats.org/officeDocument/2006/customXml" ds:itemID="{9C3AF350-0AF4-41D5-8E1C-AD4B41B8428B}">
  <ds:schemaRefs>
    <ds:schemaRef ds:uri="http://schemas.microsoft.com/sharepoint/v3/contenttype/forms"/>
  </ds:schemaRefs>
</ds:datastoreItem>
</file>

<file path=customXml/itemProps3.xml><?xml version="1.0" encoding="utf-8"?>
<ds:datastoreItem xmlns:ds="http://schemas.openxmlformats.org/officeDocument/2006/customXml" ds:itemID="{DA1457EB-FD94-4DE4-A97F-B800F701B97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160a2c5-c60e-4388-9d8c-8cfce6077867"/>
    <ds:schemaRef ds:uri="35ebf031-a504-45cd-aa0d-0f096058efc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4980</TotalTime>
  <Words>1015</Words>
  <Application>Microsoft Office PowerPoint</Application>
  <PresentationFormat>Widescreen</PresentationFormat>
  <Paragraphs>102</Paragraphs>
  <Slides>17</Slides>
  <Notes>0</Notes>
  <HiddenSlides>0</HiddenSlides>
  <MMClips>0</MMClips>
  <ScaleCrop>false</ScaleCrop>
  <HeadingPairs>
    <vt:vector size="4" baseType="variant">
      <vt:variant>
        <vt:lpstr>Theme</vt:lpstr>
      </vt:variant>
      <vt:variant>
        <vt:i4>1</vt:i4>
      </vt:variant>
      <vt:variant>
        <vt:lpstr>Slide Titles</vt:lpstr>
      </vt:variant>
      <vt:variant>
        <vt:i4>17</vt:i4>
      </vt:variant>
    </vt:vector>
  </HeadingPairs>
  <TitlesOfParts>
    <vt:vector size="18" baseType="lpstr">
      <vt:lpstr>Idat Tema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piero robles chavez</dc:creator>
  <cp:lastModifiedBy>Jesus Orrego</cp:lastModifiedBy>
  <cp:revision>267</cp:revision>
  <dcterms:created xsi:type="dcterms:W3CDTF">2019-08-23T20:21:46Z</dcterms:created>
  <dcterms:modified xsi:type="dcterms:W3CDTF">2021-08-24T14:26:58Z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0x0101004E4FDBCC2C2A9E4991D3E6D92080BF1D</vt:lpwstr>
  </property>
</Properties>
</file>